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handoutMasterIdLst>
    <p:handoutMasterId r:id="rId45"/>
  </p:handoutMasterIdLst>
  <p:sldIdLst>
    <p:sldId id="260" r:id="rId2"/>
    <p:sldId id="257" r:id="rId3"/>
    <p:sldId id="258" r:id="rId4"/>
    <p:sldId id="296" r:id="rId5"/>
    <p:sldId id="295" r:id="rId6"/>
    <p:sldId id="271" r:id="rId7"/>
    <p:sldId id="261" r:id="rId8"/>
    <p:sldId id="272" r:id="rId9"/>
    <p:sldId id="262" r:id="rId10"/>
    <p:sldId id="263" r:id="rId11"/>
    <p:sldId id="303" r:id="rId12"/>
    <p:sldId id="264" r:id="rId13"/>
    <p:sldId id="298" r:id="rId14"/>
    <p:sldId id="299" r:id="rId15"/>
    <p:sldId id="268" r:id="rId16"/>
    <p:sldId id="276" r:id="rId17"/>
    <p:sldId id="280" r:id="rId18"/>
    <p:sldId id="289" r:id="rId19"/>
    <p:sldId id="265" r:id="rId20"/>
    <p:sldId id="281" r:id="rId21"/>
    <p:sldId id="301" r:id="rId22"/>
    <p:sldId id="302" r:id="rId23"/>
    <p:sldId id="292" r:id="rId24"/>
    <p:sldId id="283" r:id="rId25"/>
    <p:sldId id="266" r:id="rId26"/>
    <p:sldId id="290" r:id="rId27"/>
    <p:sldId id="293" r:id="rId28"/>
    <p:sldId id="294" r:id="rId29"/>
    <p:sldId id="285" r:id="rId30"/>
    <p:sldId id="286" r:id="rId31"/>
    <p:sldId id="269" r:id="rId32"/>
    <p:sldId id="287" r:id="rId33"/>
    <p:sldId id="304" r:id="rId34"/>
    <p:sldId id="273" r:id="rId35"/>
    <p:sldId id="288" r:id="rId36"/>
    <p:sldId id="278" r:id="rId37"/>
    <p:sldId id="279" r:id="rId38"/>
    <p:sldId id="270" r:id="rId39"/>
    <p:sldId id="282" r:id="rId40"/>
    <p:sldId id="284" r:id="rId41"/>
    <p:sldId id="267" r:id="rId42"/>
    <p:sldId id="27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Black" panose="020B0A02040204020203" pitchFamily="34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AE05609-BE50-4929-A5DA-8ED7A0B6538B}">
          <p14:sldIdLst>
            <p14:sldId id="260"/>
            <p14:sldId id="257"/>
          </p14:sldIdLst>
        </p14:section>
        <p14:section name="State of the Art &amp; Previous Work" id="{924AD6D8-D5B8-4E9E-A39E-2A40F5FF201C}">
          <p14:sldIdLst>
            <p14:sldId id="258"/>
            <p14:sldId id="296"/>
            <p14:sldId id="295"/>
            <p14:sldId id="271"/>
          </p14:sldIdLst>
        </p14:section>
        <p14:section name="Objectives" id="{46D8BD59-47C2-4179-BA67-CF3AF2EE8F60}">
          <p14:sldIdLst>
            <p14:sldId id="261"/>
            <p14:sldId id="272"/>
          </p14:sldIdLst>
        </p14:section>
        <p14:section name="Software Development" id="{7D70A522-001C-42FD-82A6-A47071BEF1BA}">
          <p14:sldIdLst>
            <p14:sldId id="262"/>
          </p14:sldIdLst>
        </p14:section>
        <p14:section name="Software Description" id="{FB460963-9EFE-458B-9D63-246091DEF9DA}">
          <p14:sldIdLst>
            <p14:sldId id="263"/>
            <p14:sldId id="303"/>
          </p14:sldIdLst>
        </p14:section>
        <p14:section name="Linear Systems" id="{5D9C5664-A0C9-4C3C-B807-3B3F6B8F04A1}">
          <p14:sldIdLst>
            <p14:sldId id="264"/>
            <p14:sldId id="298"/>
            <p14:sldId id="299"/>
            <p14:sldId id="268"/>
            <p14:sldId id="276"/>
            <p14:sldId id="280"/>
            <p14:sldId id="289"/>
          </p14:sldIdLst>
        </p14:section>
        <p14:section name="Interpolation" id="{20C98CAF-4813-4B6B-8176-9B37E08D78CD}">
          <p14:sldIdLst>
            <p14:sldId id="265"/>
            <p14:sldId id="281"/>
            <p14:sldId id="301"/>
            <p14:sldId id="302"/>
            <p14:sldId id="292"/>
            <p14:sldId id="283"/>
          </p14:sldIdLst>
        </p14:section>
        <p14:section name="NonLinear Solver" id="{BFF6CF2C-29B2-48F9-AC53-984AF1B1FC4A}">
          <p14:sldIdLst>
            <p14:sldId id="266"/>
            <p14:sldId id="290"/>
            <p14:sldId id="293"/>
            <p14:sldId id="294"/>
            <p14:sldId id="285"/>
          </p14:sldIdLst>
        </p14:section>
        <p14:section name="Least Square" id="{21FEAC20-3A0C-4E8A-9647-060525761358}">
          <p14:sldIdLst>
            <p14:sldId id="286"/>
          </p14:sldIdLst>
        </p14:section>
        <p14:section name="Random Number Generator" id="{F8951F9D-E638-4B65-8A55-F6039699D796}">
          <p14:sldIdLst>
            <p14:sldId id="269"/>
            <p14:sldId id="287"/>
            <p14:sldId id="304"/>
            <p14:sldId id="273"/>
          </p14:sldIdLst>
        </p14:section>
        <p14:section name="Hidden" id="{E246B9A4-B9D9-4592-A727-4F10610D64F9}">
          <p14:sldIdLst>
            <p14:sldId id="288"/>
            <p14:sldId id="278"/>
            <p14:sldId id="279"/>
            <p14:sldId id="270"/>
            <p14:sldId id="282"/>
            <p14:sldId id="284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9467BD"/>
    <a:srgbClr val="D62728"/>
    <a:srgbClr val="2CA02C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3079" dt="2023-05-25T13:47:06.823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86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E2283888-E578-45D3-96D1-EC878767C2BF}"/>
    <pc:docChg chg="undo custSel addSld delSld modSld modMainMaster">
      <pc:chgData name="Fernando Bellido Pazos" userId="6672f4cd2104aeb4" providerId="LiveId" clId="{E2283888-E578-45D3-96D1-EC878767C2BF}" dt="2023-04-26T13:45:03.659" v="167" actId="20577"/>
      <pc:docMkLst>
        <pc:docMk/>
      </pc:docMkLst>
      <pc:sldChg chg="modSp mod">
        <pc:chgData name="Fernando Bellido Pazos" userId="6672f4cd2104aeb4" providerId="LiveId" clId="{E2283888-E578-45D3-96D1-EC878767C2BF}" dt="2023-04-26T13:28:19.727" v="97" actId="6549"/>
        <pc:sldMkLst>
          <pc:docMk/>
          <pc:sldMk cId="0" sldId="256"/>
        </pc:sldMkLst>
        <pc:spChg chg="mod">
          <ac:chgData name="Fernando Bellido Pazos" userId="6672f4cd2104aeb4" providerId="LiveId" clId="{E2283888-E578-45D3-96D1-EC878767C2BF}" dt="2023-04-26T13:28:19.727" v="97" actId="6549"/>
          <ac:spMkLst>
            <pc:docMk/>
            <pc:sldMk cId="0" sldId="256"/>
            <ac:spMk id="57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7:44.281" v="94" actId="1076"/>
          <ac:spMkLst>
            <pc:docMk/>
            <pc:sldMk cId="0" sldId="256"/>
            <ac:spMk id="58" creationId="{00000000-0000-0000-0000-000000000000}"/>
          </ac:spMkLst>
        </pc:spChg>
      </pc:sldChg>
      <pc:sldChg chg="delSp new del mod">
        <pc:chgData name="Fernando Bellido Pazos" userId="6672f4cd2104aeb4" providerId="LiveId" clId="{E2283888-E578-45D3-96D1-EC878767C2BF}" dt="2023-04-26T13:37:09.032" v="109" actId="47"/>
        <pc:sldMkLst>
          <pc:docMk/>
          <pc:sldMk cId="706078497" sldId="258"/>
        </pc:sldMkLst>
        <pc:spChg chg="del">
          <ac:chgData name="Fernando Bellido Pazos" userId="6672f4cd2104aeb4" providerId="LiveId" clId="{E2283888-E578-45D3-96D1-EC878767C2BF}" dt="2023-04-26T13:33:43.608" v="104" actId="478"/>
          <ac:spMkLst>
            <pc:docMk/>
            <pc:sldMk cId="706078497" sldId="258"/>
            <ac:spMk id="2" creationId="{B4F4FA41-4BE4-2105-0EE4-F9650045791C}"/>
          </ac:spMkLst>
        </pc:spChg>
        <pc:spChg chg="del">
          <ac:chgData name="Fernando Bellido Pazos" userId="6672f4cd2104aeb4" providerId="LiveId" clId="{E2283888-E578-45D3-96D1-EC878767C2BF}" dt="2023-04-26T13:33:45.025" v="105" actId="478"/>
          <ac:spMkLst>
            <pc:docMk/>
            <pc:sldMk cId="706078497" sldId="258"/>
            <ac:spMk id="3" creationId="{C710D7E7-F49A-49FA-50F9-D74FE9320AD8}"/>
          </ac:spMkLst>
        </pc:spChg>
      </pc:sldChg>
      <pc:sldChg chg="new del">
        <pc:chgData name="Fernando Bellido Pazos" userId="6672f4cd2104aeb4" providerId="LiveId" clId="{E2283888-E578-45D3-96D1-EC878767C2BF}" dt="2023-04-26T13:32:46.844" v="101" actId="47"/>
        <pc:sldMkLst>
          <pc:docMk/>
          <pc:sldMk cId="945313639" sldId="258"/>
        </pc:sldMkLst>
      </pc:sldChg>
      <pc:sldChg chg="new del">
        <pc:chgData name="Fernando Bellido Pazos" userId="6672f4cd2104aeb4" providerId="LiveId" clId="{E2283888-E578-45D3-96D1-EC878767C2BF}" dt="2023-04-26T13:30:48.297" v="99" actId="47"/>
        <pc:sldMkLst>
          <pc:docMk/>
          <pc:sldMk cId="2478099888" sldId="258"/>
        </pc:sldMkLst>
      </pc:sldChg>
      <pc:sldChg chg="new">
        <pc:chgData name="Fernando Bellido Pazos" userId="6672f4cd2104aeb4" providerId="LiveId" clId="{E2283888-E578-45D3-96D1-EC878767C2BF}" dt="2023-04-26T13:37:37.239" v="114" actId="680"/>
        <pc:sldMkLst>
          <pc:docMk/>
          <pc:sldMk cId="4057316352" sldId="258"/>
        </pc:sldMkLst>
      </pc:sldChg>
      <pc:sldChg chg="addSp delSp modSp new mod">
        <pc:chgData name="Fernando Bellido Pazos" userId="6672f4cd2104aeb4" providerId="LiveId" clId="{E2283888-E578-45D3-96D1-EC878767C2BF}" dt="2023-04-26T13:45:03.659" v="167" actId="20577"/>
        <pc:sldMkLst>
          <pc:docMk/>
          <pc:sldMk cId="1961586870" sldId="259"/>
        </pc:sldMkLst>
        <pc:spChg chg="mod">
          <ac:chgData name="Fernando Bellido Pazos" userId="6672f4cd2104aeb4" providerId="LiveId" clId="{E2283888-E578-45D3-96D1-EC878767C2BF}" dt="2023-04-26T13:45:03.659" v="167" actId="20577"/>
          <ac:spMkLst>
            <pc:docMk/>
            <pc:sldMk cId="1961586870" sldId="259"/>
            <ac:spMk id="3" creationId="{CF2AF4C7-D8FB-EBA4-7BAF-6532805E1F7F}"/>
          </ac:spMkLst>
        </pc:spChg>
        <pc:spChg chg="del">
          <ac:chgData name="Fernando Bellido Pazos" userId="6672f4cd2104aeb4" providerId="LiveId" clId="{E2283888-E578-45D3-96D1-EC878767C2BF}" dt="2023-04-26T13:41:51.330" v="116" actId="478"/>
          <ac:spMkLst>
            <pc:docMk/>
            <pc:sldMk cId="1961586870" sldId="259"/>
            <ac:spMk id="4" creationId="{382A53B6-C0D3-8B2C-BDE7-68DA55C020E0}"/>
          </ac:spMkLst>
        </pc:spChg>
        <pc:spChg chg="add del mod">
          <ac:chgData name="Fernando Bellido Pazos" userId="6672f4cd2104aeb4" providerId="LiveId" clId="{E2283888-E578-45D3-96D1-EC878767C2BF}" dt="2023-04-26T13:42:16.305" v="141" actId="22"/>
          <ac:spMkLst>
            <pc:docMk/>
            <pc:sldMk cId="1961586870" sldId="259"/>
            <ac:spMk id="6" creationId="{DCA8B547-164B-685E-A625-98AF45120705}"/>
          </ac:spMkLst>
        </pc:spChg>
        <pc:spChg chg="add del mod">
          <ac:chgData name="Fernando Bellido Pazos" userId="6672f4cd2104aeb4" providerId="LiveId" clId="{E2283888-E578-45D3-96D1-EC878767C2BF}" dt="2023-04-26T13:42:18.667" v="145" actId="22"/>
          <ac:spMkLst>
            <pc:docMk/>
            <pc:sldMk cId="1961586870" sldId="259"/>
            <ac:spMk id="8" creationId="{B24257B7-AE84-1DFB-1154-6DB252EF67C5}"/>
          </ac:spMkLst>
        </pc:spChg>
        <pc:spChg chg="add mod">
          <ac:chgData name="Fernando Bellido Pazos" userId="6672f4cd2104aeb4" providerId="LiveId" clId="{E2283888-E578-45D3-96D1-EC878767C2BF}" dt="2023-04-26T13:43:41.265" v="149"/>
          <ac:spMkLst>
            <pc:docMk/>
            <pc:sldMk cId="1961586870" sldId="259"/>
            <ac:spMk id="10" creationId="{91B0205F-C8D3-8E00-E178-BEE163D100F4}"/>
          </ac:spMkLst>
        </pc:spChg>
        <pc:spChg chg="add mod">
          <ac:chgData name="Fernando Bellido Pazos" userId="6672f4cd2104aeb4" providerId="LiveId" clId="{E2283888-E578-45D3-96D1-EC878767C2BF}" dt="2023-04-26T13:43:45.079" v="152" actId="1076"/>
          <ac:spMkLst>
            <pc:docMk/>
            <pc:sldMk cId="1961586870" sldId="259"/>
            <ac:spMk id="12" creationId="{A83AB0DE-789B-9C36-EB7D-81031877C0C3}"/>
          </ac:spMkLst>
        </pc:spChg>
        <pc:spChg chg="add mod">
          <ac:chgData name="Fernando Bellido Pazos" userId="6672f4cd2104aeb4" providerId="LiveId" clId="{E2283888-E578-45D3-96D1-EC878767C2BF}" dt="2023-04-26T13:44:59.342" v="154" actId="1076"/>
          <ac:spMkLst>
            <pc:docMk/>
            <pc:sldMk cId="1961586870" sldId="259"/>
            <ac:spMk id="14" creationId="{0B082836-8549-CF81-B934-DB4A11C1BB94}"/>
          </ac:spMkLst>
        </pc:spChg>
        <pc:picChg chg="add mod">
          <ac:chgData name="Fernando Bellido Pazos" userId="6672f4cd2104aeb4" providerId="LiveId" clId="{E2283888-E578-45D3-96D1-EC878767C2BF}" dt="2023-04-26T13:42:14.172" v="137" actId="14100"/>
          <ac:picMkLst>
            <pc:docMk/>
            <pc:sldMk cId="1961586870" sldId="259"/>
            <ac:picMk id="1026" creationId="{55D7860D-479F-581A-89A9-9A8AC9031B69}"/>
          </ac:picMkLst>
        </pc:pic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634358165" sldId="260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548156558" sldId="261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211215772" sldId="262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234641635" sldId="263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063317149" sldId="264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732363848" sldId="265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692167606" sldId="266"/>
        </pc:sldMkLst>
      </pc:sldChg>
      <pc:sldChg chg="modSp del mod">
        <pc:chgData name="Fernando Bellido Pazos" userId="6672f4cd2104aeb4" providerId="LiveId" clId="{E2283888-E578-45D3-96D1-EC878767C2BF}" dt="2023-04-26T13:28:15.914" v="96" actId="47"/>
        <pc:sldMkLst>
          <pc:docMk/>
          <pc:sldMk cId="3990143643" sldId="267"/>
        </pc:sldMkLst>
        <pc:spChg chg="mod">
          <ac:chgData name="Fernando Bellido Pazos" userId="6672f4cd2104aeb4" providerId="LiveId" clId="{E2283888-E578-45D3-96D1-EC878767C2BF}" dt="2023-04-26T13:26:29.688" v="13" actId="27636"/>
          <ac:spMkLst>
            <pc:docMk/>
            <pc:sldMk cId="3990143643" sldId="267"/>
            <ac:spMk id="165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29.691" v="14" actId="27636"/>
          <ac:spMkLst>
            <pc:docMk/>
            <pc:sldMk cId="3990143643" sldId="267"/>
            <ac:spMk id="168" creationId="{00000000-0000-0000-0000-000000000000}"/>
          </ac:spMkLst>
        </pc:sp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122492563" sldId="268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5530950" sldId="269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927413746" sldId="270"/>
        </pc:sldMkLst>
      </pc:sldChg>
      <pc:sldMasterChg chg="modSp mod delSldLayout modSldLayout">
        <pc:chgData name="Fernando Bellido Pazos" userId="6672f4cd2104aeb4" providerId="LiveId" clId="{E2283888-E578-45D3-96D1-EC878767C2BF}" dt="2023-04-26T13:37:33.125" v="113" actId="1076"/>
        <pc:sldMasterMkLst>
          <pc:docMk/>
          <pc:sldMasterMk cId="0" sldId="2147483659"/>
        </pc:sldMasterMkLst>
        <pc:spChg chg="mod">
          <ac:chgData name="Fernando Bellido Pazos" userId="6672f4cd2104aeb4" providerId="LiveId" clId="{E2283888-E578-45D3-96D1-EC878767C2BF}" dt="2023-04-26T13:26:43.236" v="16" actId="107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19.773" v="9" actId="1076"/>
          <ac:spMkLst>
            <pc:docMk/>
            <pc:sldMasterMk cId="0" sldId="2147483659"/>
            <ac:spMk id="10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37:23.989" v="111" actId="1076"/>
          <ac:spMkLst>
            <pc:docMk/>
            <pc:sldMasterMk cId="0" sldId="2147483659"/>
            <ac:spMk id="11" creationId="{00000000-0000-0000-0000-000000000000}"/>
          </ac:spMkLst>
        </pc:spChg>
        <pc:picChg chg="mod">
          <ac:chgData name="Fernando Bellido Pazos" userId="6672f4cd2104aeb4" providerId="LiveId" clId="{E2283888-E578-45D3-96D1-EC878767C2BF}" dt="2023-04-26T13:26:29.194" v="11" actId="107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">
          <pc:chgData name="Fernando Bellido Pazos" userId="6672f4cd2104aeb4" providerId="LiveId" clId="{E2283888-E578-45D3-96D1-EC878767C2BF}" dt="2023-04-26T13:33:53.762" v="107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E2283888-E578-45D3-96D1-EC878767C2BF}" dt="2023-04-26T13:33:53.762" v="107"/>
            <ac:spMkLst>
              <pc:docMk/>
              <pc:sldMasterMk cId="0" sldId="2147483659"/>
              <pc:sldLayoutMk cId="0" sldId="2147483648"/>
              <ac:spMk id="2" creationId="{A131F549-49FF-DF82-9417-7F0F4413DB44}"/>
            </ac:spMkLst>
          </pc:spChg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8"/>
          </pc:sldLayoutMkLst>
        </pc:sldLayoutChg>
        <pc:sldLayoutChg chg="addSp delSp modSp mod">
          <pc:chgData name="Fernando Bellido Pazos" userId="6672f4cd2104aeb4" providerId="LiveId" clId="{E2283888-E578-45D3-96D1-EC878767C2BF}" dt="2023-04-26T13:37:33.125" v="113" actId="1076"/>
          <pc:sldLayoutMkLst>
            <pc:docMk/>
            <pc:sldMasterMk cId="0" sldId="2147483659"/>
            <pc:sldLayoutMk cId="1144159716" sldId="2147483660"/>
          </pc:sldLayoutMkLst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2" creationId="{05213FA4-EF38-9FAF-93BF-03B312E90D80}"/>
            </ac:spMkLst>
          </pc:spChg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3" creationId="{C33483C1-B601-DF34-3884-F6BD88215B44}"/>
            </ac:spMkLst>
          </pc:spChg>
          <pc:spChg chg="del">
            <ac:chgData name="Fernando Bellido Pazos" userId="6672f4cd2104aeb4" providerId="LiveId" clId="{E2283888-E578-45D3-96D1-EC878767C2BF}" dt="2023-04-26T13:33:58.084" v="108" actId="478"/>
            <ac:spMkLst>
              <pc:docMk/>
              <pc:sldMasterMk cId="0" sldId="2147483659"/>
              <pc:sldLayoutMk cId="1144159716" sldId="2147483660"/>
              <ac:spMk id="17" creationId="{00000000-0000-0000-0000-000000000000}"/>
            </ac:spMkLst>
          </pc:spChg>
          <pc:spChg chg="mod">
            <ac:chgData name="Fernando Bellido Pazos" userId="6672f4cd2104aeb4" providerId="LiveId" clId="{E2283888-E578-45D3-96D1-EC878767C2BF}" dt="2023-04-26T13:37:33.125" v="113" actId="1076"/>
            <ac:spMkLst>
              <pc:docMk/>
              <pc:sldMasterMk cId="0" sldId="2147483659"/>
              <pc:sldLayoutMk cId="1144159716" sldId="2147483660"/>
              <ac:spMk id="18" creationId="{00000000-0000-0000-0000-000000000000}"/>
            </ac:spMkLst>
          </pc:spChg>
        </pc:sldLayoutChg>
        <pc:sldLayoutChg chg="del">
          <pc:chgData name="Fernando Bellido Pazos" userId="6672f4cd2104aeb4" providerId="LiveId" clId="{E2283888-E578-45D3-96D1-EC878767C2BF}" dt="2023-04-26T13:33:28.282" v="102" actId="2696"/>
          <pc:sldLayoutMkLst>
            <pc:docMk/>
            <pc:sldMasterMk cId="0" sldId="2147483659"/>
            <pc:sldLayoutMk cId="2842961562" sldId="2147483660"/>
          </pc:sldLayoutMkLst>
        </pc:sldLayoutChg>
      </pc:sldMasterChg>
    </pc:docChg>
  </pc:docChgLst>
  <pc:docChgLst>
    <pc:chgData name="Fernando Bellido Pazos" userId="6672f4cd2104aeb4" providerId="LiveId" clId="{79BC5983-C51B-4FA5-ABA1-11A6B4B04CF1}"/>
    <pc:docChg chg="undo redo custSel addSld delSld modSld sldOrd modMainMaster addSection modSection">
      <pc:chgData name="Fernando Bellido Pazos" userId="6672f4cd2104aeb4" providerId="LiveId" clId="{79BC5983-C51B-4FA5-ABA1-11A6B4B04CF1}" dt="2023-05-25T13:47:06.807" v="7023" actId="1076"/>
      <pc:docMkLst>
        <pc:docMk/>
      </pc:docMkLst>
      <pc:sldChg chg="addSp delSp modSp del mod">
        <pc:chgData name="Fernando Bellido Pazos" userId="6672f4cd2104aeb4" providerId="LiveId" clId="{79BC5983-C51B-4FA5-ABA1-11A6B4B04CF1}" dt="2023-05-17T13:08:58.341" v="3478"/>
        <pc:sldMkLst>
          <pc:docMk/>
          <pc:sldMk cId="0" sldId="256"/>
        </pc:sldMkLst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5" creationId="{0BD7CEFE-DC91-08F0-B267-29A48B7EEF10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6" creationId="{FB66CC3D-4E09-A536-62C7-1D8BC3630C49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7" creationId="{6B2E3AE0-E638-D3EF-FD94-D92E858BFD81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8" creationId="{2A3FEE01-DBF6-180E-4DC8-CC9BC50C6EF7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9" creationId="{48CEDC10-DB7C-676F-3F82-5C15E6ECF21E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0" creationId="{D48EE469-3E68-DC92-B23B-5A563EC82005}"/>
          </ac:spMkLst>
        </pc:spChg>
        <pc:spChg chg="add del mod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8" creationId="{00000000-0000-0000-0000-000000000000}"/>
          </ac:spMkLst>
        </pc:spChg>
        <pc:picChg chg="add del">
          <ac:chgData name="Fernando Bellido Pazos" userId="6672f4cd2104aeb4" providerId="LiveId" clId="{79BC5983-C51B-4FA5-ABA1-11A6B4B04CF1}" dt="2023-05-17T13:08:57.784" v="3477" actId="21"/>
          <ac:picMkLst>
            <pc:docMk/>
            <pc:sldMk cId="0" sldId="256"/>
            <ac:picMk id="1028" creationId="{03A39DF9-0FF0-F1FE-C3AB-EEA60D136D3D}"/>
          </ac:picMkLst>
        </pc:picChg>
      </pc:sldChg>
      <pc:sldChg chg="modSp mod">
        <pc:chgData name="Fernando Bellido Pazos" userId="6672f4cd2104aeb4" providerId="LiveId" clId="{79BC5983-C51B-4FA5-ABA1-11A6B4B04CF1}" dt="2023-05-24T13:40:02.966" v="5660" actId="20577"/>
        <pc:sldMkLst>
          <pc:docMk/>
          <pc:sldMk cId="0" sldId="257"/>
        </pc:sldMkLst>
        <pc:spChg chg="mod">
          <ac:chgData name="Fernando Bellido Pazos" userId="6672f4cd2104aeb4" providerId="LiveId" clId="{79BC5983-C51B-4FA5-ABA1-11A6B4B04CF1}" dt="2023-05-24T13:40:02.966" v="5660" actId="20577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 ord delAnim modAnim">
        <pc:chgData name="Fernando Bellido Pazos" userId="6672f4cd2104aeb4" providerId="LiveId" clId="{79BC5983-C51B-4FA5-ABA1-11A6B4B04CF1}" dt="2023-05-24T12:21:59.327" v="5551"/>
        <pc:sldMkLst>
          <pc:docMk/>
          <pc:sldMk cId="4057316352" sldId="258"/>
        </pc:sldMkLst>
        <pc:spChg chg="mod">
          <ac:chgData name="Fernando Bellido Pazos" userId="6672f4cd2104aeb4" providerId="LiveId" clId="{79BC5983-C51B-4FA5-ABA1-11A6B4B04CF1}" dt="2023-05-15T07:49:21.370" v="235" actId="20577"/>
          <ac:spMkLst>
            <pc:docMk/>
            <pc:sldMk cId="4057316352" sldId="258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5:01.635" v="1758" actId="478"/>
          <ac:spMkLst>
            <pc:docMk/>
            <pc:sldMk cId="4057316352" sldId="258"/>
            <ac:spMk id="4" creationId="{A55D9BC3-4464-0EAF-5953-473E84EE584D}"/>
          </ac:spMkLst>
        </pc:spChg>
        <pc:spChg chg="add del mod">
          <ac:chgData name="Fernando Bellido Pazos" userId="6672f4cd2104aeb4" providerId="LiveId" clId="{79BC5983-C51B-4FA5-ABA1-11A6B4B04CF1}" dt="2023-05-24T11:24:35.814" v="5450" actId="478"/>
          <ac:spMkLst>
            <pc:docMk/>
            <pc:sldMk cId="4057316352" sldId="258"/>
            <ac:spMk id="7" creationId="{15FB3424-4110-EAB3-7ED9-6C12673B7EAA}"/>
          </ac:spMkLst>
        </pc:spChg>
        <pc:picChg chg="add del mod">
          <ac:chgData name="Fernando Bellido Pazos" userId="6672f4cd2104aeb4" providerId="LiveId" clId="{79BC5983-C51B-4FA5-ABA1-11A6B4B04CF1}" dt="2023-05-24T12:05:04.002" v="5507" actId="478"/>
          <ac:picMkLst>
            <pc:docMk/>
            <pc:sldMk cId="4057316352" sldId="258"/>
            <ac:picMk id="5" creationId="{659C33A1-1F73-0618-3A00-A0BE47FCB6D0}"/>
          </ac:picMkLst>
        </pc:picChg>
        <pc:picChg chg="add del mod">
          <ac:chgData name="Fernando Bellido Pazos" userId="6672f4cd2104aeb4" providerId="LiveId" clId="{79BC5983-C51B-4FA5-ABA1-11A6B4B04CF1}" dt="2023-05-24T11:24:34.961" v="5449" actId="478"/>
          <ac:picMkLst>
            <pc:docMk/>
            <pc:sldMk cId="4057316352" sldId="258"/>
            <ac:picMk id="6" creationId="{0DD6454A-8C56-3FE9-25F0-D4449F437333}"/>
          </ac:picMkLst>
        </pc:picChg>
        <pc:picChg chg="add del mod">
          <ac:chgData name="Fernando Bellido Pazos" userId="6672f4cd2104aeb4" providerId="LiveId" clId="{79BC5983-C51B-4FA5-ABA1-11A6B4B04CF1}" dt="2023-05-24T12:00:57.073" v="5463" actId="478"/>
          <ac:picMkLst>
            <pc:docMk/>
            <pc:sldMk cId="4057316352" sldId="258"/>
            <ac:picMk id="9" creationId="{C449E93C-33A9-30C8-DF10-AE11187AFD51}"/>
          </ac:picMkLst>
        </pc:picChg>
        <pc:picChg chg="add del mod modCrop">
          <ac:chgData name="Fernando Bellido Pazos" userId="6672f4cd2104aeb4" providerId="LiveId" clId="{79BC5983-C51B-4FA5-ABA1-11A6B4B04CF1}" dt="2023-05-24T12:05:04.480" v="5508" actId="478"/>
          <ac:picMkLst>
            <pc:docMk/>
            <pc:sldMk cId="4057316352" sldId="258"/>
            <ac:picMk id="11" creationId="{959DD986-E23B-ECA9-FA75-EF587CAD3213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3" creationId="{D4C77982-7A73-9F4D-09CA-C25CB28108FD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4" creationId="{31A43B4F-1580-2BF2-8211-633FEDA9E1BC}"/>
          </ac:picMkLst>
        </pc:picChg>
        <pc:picChg chg="add mod">
          <ac:chgData name="Fernando Bellido Pazos" userId="6672f4cd2104aeb4" providerId="LiveId" clId="{79BC5983-C51B-4FA5-ABA1-11A6B4B04CF1}" dt="2023-05-24T12:06:37.646" v="5528" actId="1076"/>
          <ac:picMkLst>
            <pc:docMk/>
            <pc:sldMk cId="4057316352" sldId="258"/>
            <ac:picMk id="15" creationId="{39A7C5B7-2F69-267A-39F0-3309D521E0AE}"/>
          </ac:picMkLst>
        </pc:picChg>
        <pc:picChg chg="add del mod">
          <ac:chgData name="Fernando Bellido Pazos" userId="6672f4cd2104aeb4" providerId="LiveId" clId="{79BC5983-C51B-4FA5-ABA1-11A6B4B04CF1}" dt="2023-05-16T14:32:36.953" v="1768" actId="478"/>
          <ac:picMkLst>
            <pc:docMk/>
            <pc:sldMk cId="4057316352" sldId="258"/>
            <ac:picMk id="1026" creationId="{226AE586-3526-B426-8512-BDF4FDF9C8D6}"/>
          </ac:picMkLst>
        </pc:picChg>
      </pc:sldChg>
      <pc:sldChg chg="addSp delSp modSp mod">
        <pc:chgData name="Fernando Bellido Pazos" userId="6672f4cd2104aeb4" providerId="LiveId" clId="{79BC5983-C51B-4FA5-ABA1-11A6B4B04CF1}" dt="2023-05-17T14:28:30.544" v="4103" actId="2711"/>
        <pc:sldMkLst>
          <pc:docMk/>
          <pc:sldMk cId="3634358165" sldId="260"/>
        </pc:sldMkLst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2" creationId="{87B06827-F230-4BE2-7F58-95A415115308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3" creationId="{3AF3A171-7342-5F96-A8FC-ABAAB68CDFAF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4" creationId="{DDCF011E-D50B-3051-14D6-06B3FD1D3D1D}"/>
          </ac:spMkLst>
        </pc:spChg>
        <pc:spChg chg="add del mod">
          <ac:chgData name="Fernando Bellido Pazos" userId="6672f4cd2104aeb4" providerId="LiveId" clId="{79BC5983-C51B-4FA5-ABA1-11A6B4B04CF1}" dt="2023-05-17T13:08:10.238" v="3464" actId="478"/>
          <ac:spMkLst>
            <pc:docMk/>
            <pc:sldMk cId="3634358165" sldId="260"/>
            <ac:spMk id="7" creationId="{E0823E3D-6174-B14B-AF4D-92FC5980664B}"/>
          </ac:spMkLst>
        </pc:spChg>
        <pc:spChg chg="add del mod">
          <ac:chgData name="Fernando Bellido Pazos" userId="6672f4cd2104aeb4" providerId="LiveId" clId="{79BC5983-C51B-4FA5-ABA1-11A6B4B04CF1}" dt="2023-05-17T13:08:08.608" v="3462" actId="478"/>
          <ac:spMkLst>
            <pc:docMk/>
            <pc:sldMk cId="3634358165" sldId="260"/>
            <ac:spMk id="9" creationId="{C1E05011-367E-B063-40CA-D4D1663CC15B}"/>
          </ac:spMkLst>
        </pc:spChg>
        <pc:spChg chg="add del mod">
          <ac:chgData name="Fernando Bellido Pazos" userId="6672f4cd2104aeb4" providerId="LiveId" clId="{79BC5983-C51B-4FA5-ABA1-11A6B4B04CF1}" dt="2023-05-17T13:08:09.576" v="3463" actId="478"/>
          <ac:spMkLst>
            <pc:docMk/>
            <pc:sldMk cId="3634358165" sldId="260"/>
            <ac:spMk id="11" creationId="{2845935D-191C-1EAB-2158-0D533755B1AD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2" creationId="{51A14051-F42D-07E4-516C-83394E1D5541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3" creationId="{C5FAEF1D-4110-4073-EB4B-EC2F6D09B3D7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4" creationId="{470586FC-3088-D68A-42A5-DEB5123E1E5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5" creationId="{ED5DD0DE-24F2-4978-464B-86A6695615D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6" creationId="{3B8D9863-776A-DACD-4C2C-CF3CC69F94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7" creationId="{64FF1D51-6AE6-F193-7B35-61ABB6619A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8" creationId="{BF4F70C9-6820-1336-9DAD-834BD1B6BA60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19" creationId="{8A37B8AA-9F9F-5AEF-88CE-61F91AB8DB98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0" creationId="{1888388B-52A4-D80D-F0B1-07B86FD1807B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1" creationId="{0C4C8494-BC8E-93F8-CA9D-D07C05560A79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2" creationId="{F056EEF2-BAAD-C966-99F4-CAE9EC1EDD8D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3" creationId="{D31222A7-4ED6-23B7-5B66-2A5D4B05C56A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4" creationId="{1574941C-1200-0F80-B4C9-46F8840C70CE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5" creationId="{5CEDD62B-D500-8C99-BB26-2CAF94E392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6" creationId="{483EA3E4-E5CA-4F92-401D-C26579699FF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7" creationId="{67871213-53A3-DF46-F80D-2ACB49A5E5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8" creationId="{F39371BE-AB16-8AE2-C1CD-48DFC0F07296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9" creationId="{ABFD9267-AC1C-8007-E789-1E75D746C08C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0" creationId="{5A57D4AF-FEA4-843C-B250-B8727FC273F3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1" creationId="{272B0C27-1CBD-891B-B272-B7AA3EB9507B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2" creationId="{1DCD4472-4C01-E57B-BD8E-B2F29647B9B7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3" creationId="{BE83AD63-1E01-7AB2-2A5C-84EA60DCDBD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4" creationId="{A97261FB-7BD9-2C80-9609-47941F122E45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5" creationId="{CBF3B3DF-3642-731A-06C8-E5E02E82206F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6" creationId="{C28A5E89-8C21-1408-9A38-2F455DBC9F4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7" creationId="{02A23C64-8E55-C6C7-0B0C-6A27BD1A6249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8" creationId="{71B322A9-9B7F-03F4-6791-D30109E395DA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9" creationId="{9F226A8F-5EE2-8D64-AF1D-1852D7C7A4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0" creationId="{9480A0E0-D455-DFB0-55CE-49C890D374BF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1" creationId="{70FD0DBF-F7C7-9A22-E664-D60B069D6D61}"/>
          </ac:spMkLst>
        </pc:spChg>
        <pc:spChg chg="add del mod">
          <ac:chgData name="Fernando Bellido Pazos" userId="6672f4cd2104aeb4" providerId="LiveId" clId="{79BC5983-C51B-4FA5-ABA1-11A6B4B04CF1}" dt="2023-05-17T13:11:13.571" v="3504" actId="478"/>
          <ac:spMkLst>
            <pc:docMk/>
            <pc:sldMk cId="3634358165" sldId="260"/>
            <ac:spMk id="42" creationId="{35A9A729-2603-FC9D-DB53-5EAFAF89F662}"/>
          </ac:spMkLst>
        </pc:spChg>
        <pc:spChg chg="add del mod">
          <ac:chgData name="Fernando Bellido Pazos" userId="6672f4cd2104aeb4" providerId="LiveId" clId="{79BC5983-C51B-4FA5-ABA1-11A6B4B04CF1}" dt="2023-05-17T13:13:24.548" v="3661" actId="478"/>
          <ac:spMkLst>
            <pc:docMk/>
            <pc:sldMk cId="3634358165" sldId="260"/>
            <ac:spMk id="43" creationId="{3ADA9B88-A487-A811-4751-8B36B7A4181E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4" creationId="{B6A70BB6-BECB-7D62-D892-00F7012EBAB9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5" creationId="{857A3467-BFF0-5250-2E64-BE130204729C}"/>
          </ac:spMkLst>
        </pc:spChg>
        <pc:spChg chg="add mod">
          <ac:chgData name="Fernando Bellido Pazos" userId="6672f4cd2104aeb4" providerId="LiveId" clId="{79BC5983-C51B-4FA5-ABA1-11A6B4B04CF1}" dt="2023-05-17T14:28:27.901" v="4102" actId="2711"/>
          <ac:spMkLst>
            <pc:docMk/>
            <pc:sldMk cId="3634358165" sldId="260"/>
            <ac:spMk id="46" creationId="{A06F03D3-0CDD-583F-E842-CA9D6282697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8" creationId="{F689045D-11A4-CDEE-7034-93EC2D1BA4E8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9" creationId="{1A160B7A-CF28-B919-A55E-D32AFC6EF3C3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0" creationId="{C28AA3D5-BCA9-B5F4-3E1C-3904CD98C7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1" creationId="{86A9975E-FC35-E6AF-819B-2BF2AE07DA50}"/>
          </ac:spMkLst>
        </pc:spChg>
        <pc:spChg chg="add mod">
          <ac:chgData name="Fernando Bellido Pazos" userId="6672f4cd2104aeb4" providerId="LiveId" clId="{79BC5983-C51B-4FA5-ABA1-11A6B4B04CF1}" dt="2023-05-17T14:28:30.544" v="4103" actId="2711"/>
          <ac:spMkLst>
            <pc:docMk/>
            <pc:sldMk cId="3634358165" sldId="260"/>
            <ac:spMk id="52" creationId="{43013867-5D47-B3D2-D154-292950CC36F2}"/>
          </ac:spMkLst>
        </pc:spChg>
        <pc:spChg chg="add mod">
          <ac:chgData name="Fernando Bellido Pazos" userId="6672f4cd2104aeb4" providerId="LiveId" clId="{79BC5983-C51B-4FA5-ABA1-11A6B4B04CF1}" dt="2023-05-17T13:18:21.338" v="3749" actId="571"/>
          <ac:spMkLst>
            <pc:docMk/>
            <pc:sldMk cId="3634358165" sldId="260"/>
            <ac:spMk id="53" creationId="{03B474FE-46BF-95D0-6A5F-9DB717E5121E}"/>
          </ac:spMkLst>
        </pc:spChg>
        <pc:picChg chg="add del mod">
          <ac:chgData name="Fernando Bellido Pazos" userId="6672f4cd2104aeb4" providerId="LiveId" clId="{79BC5983-C51B-4FA5-ABA1-11A6B4B04CF1}" dt="2023-05-17T13:10:18.386" v="3486" actId="478"/>
          <ac:picMkLst>
            <pc:docMk/>
            <pc:sldMk cId="3634358165" sldId="260"/>
            <ac:picMk id="47" creationId="{AF4C2B7C-39BE-D30C-FC98-9FDAF6DC2874}"/>
          </ac:picMkLst>
        </pc:picChg>
        <pc:cxnChg chg="add del mod">
          <ac:chgData name="Fernando Bellido Pazos" userId="6672f4cd2104aeb4" providerId="LiveId" clId="{79BC5983-C51B-4FA5-ABA1-11A6B4B04CF1}" dt="2023-05-17T13:08:05.869" v="3461" actId="478"/>
          <ac:cxnSpMkLst>
            <pc:docMk/>
            <pc:sldMk cId="3634358165" sldId="260"/>
            <ac:cxnSpMk id="6" creationId="{B38D63C9-9BD5-FF68-F366-FB4922E483F9}"/>
          </ac:cxnSpMkLst>
        </pc:cxnChg>
      </pc:sldChg>
      <pc:sldChg chg="new del">
        <pc:chgData name="Fernando Bellido Pazos" userId="6672f4cd2104aeb4" providerId="LiveId" clId="{79BC5983-C51B-4FA5-ABA1-11A6B4B04CF1}" dt="2023-05-15T07:51:22.396" v="261" actId="680"/>
        <pc:sldMkLst>
          <pc:docMk/>
          <pc:sldMk cId="2482294038" sldId="261"/>
        </pc:sldMkLst>
      </pc:sldChg>
      <pc:sldChg chg="addSp delSp modSp add mod modAnim modNotes">
        <pc:chgData name="Fernando Bellido Pazos" userId="6672f4cd2104aeb4" providerId="LiveId" clId="{79BC5983-C51B-4FA5-ABA1-11A6B4B04CF1}" dt="2023-05-25T08:48:19.899" v="6728"/>
        <pc:sldMkLst>
          <pc:docMk/>
          <pc:sldMk cId="3548156558" sldId="261"/>
        </pc:sldMkLst>
        <pc:spChg chg="mod">
          <ac:chgData name="Fernando Bellido Pazos" userId="6672f4cd2104aeb4" providerId="LiveId" clId="{79BC5983-C51B-4FA5-ABA1-11A6B4B04CF1}" dt="2023-05-15T07:52:09.880" v="276" actId="20577"/>
          <ac:spMkLst>
            <pc:docMk/>
            <pc:sldMk cId="3548156558" sldId="261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7T12:50:43.509" v="3009" actId="1032"/>
          <ac:spMkLst>
            <pc:docMk/>
            <pc:sldMk cId="3548156558" sldId="261"/>
            <ac:spMk id="4" creationId="{A55D9BC3-4464-0EAF-5953-473E84EE584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1" creationId="{E4C77956-17A7-0CCF-18AC-2F57CAD7857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2" creationId="{A94FCBED-8DE2-902D-175E-B88A46E6E700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3" creationId="{7D9D3DC6-24E2-2ED0-E4DD-55993014B20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4" creationId="{A26CFDAF-D43A-7302-93A5-E642F92D6BEC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5" creationId="{E4C9BB9F-E5D9-425D-63B5-592F5AD98BB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6" creationId="{BBF9C059-430D-4D49-4611-DFB51844894F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7" creationId="{2D5F6166-AF70-ABD6-C6AA-29562D85A26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8" creationId="{93F5A2D2-E97A-C9B1-EE4D-55E89100C2F7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9" creationId="{473CCB0D-EA27-D823-86A4-BC8D092D53F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20" creationId="{0ADAD292-E4AB-713C-3ED7-D7203965CB0E}"/>
          </ac:spMkLst>
        </pc:spChg>
        <pc:spChg chg="add del mod">
          <ac:chgData name="Fernando Bellido Pazos" userId="6672f4cd2104aeb4" providerId="LiveId" clId="{79BC5983-C51B-4FA5-ABA1-11A6B4B04CF1}" dt="2023-05-17T12:51:39.822" v="3032" actId="1032"/>
          <ac:spMkLst>
            <pc:docMk/>
            <pc:sldMk cId="3548156558" sldId="261"/>
            <ac:spMk id="23" creationId="{14386CF7-A5D9-7516-C7A9-C04FDC2E2D6D}"/>
          </ac:spMkLst>
        </pc:spChg>
        <pc:spChg chg="add del mod">
          <ac:chgData name="Fernando Bellido Pazos" userId="6672f4cd2104aeb4" providerId="LiveId" clId="{79BC5983-C51B-4FA5-ABA1-11A6B4B04CF1}" dt="2023-05-17T12:53:27.674" v="3042" actId="1032"/>
          <ac:spMkLst>
            <pc:docMk/>
            <pc:sldMk cId="3548156558" sldId="261"/>
            <ac:spMk id="26" creationId="{35112A05-85C2-BA75-D5D2-DB803E9011D1}"/>
          </ac:spMkLst>
        </pc:s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6" creationId="{8E1B02DA-36F1-0747-36F1-0E694AED0F33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7" creationId="{47574F72-4334-08E8-A1FA-BD1189D4702C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8" creationId="{D821FB3E-215B-9BCB-A60F-F649446F3885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9" creationId="{3CFE7A7C-E68E-EE4D-1FBE-2454A671AC5E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10" creationId="{F1C93EAF-450C-A123-3F8F-687BBED00E74}"/>
          </ac:grpSpMkLst>
        </pc:grpChg>
        <pc:graphicFrameChg chg="add del mod modGraphic">
          <ac:chgData name="Fernando Bellido Pazos" userId="6672f4cd2104aeb4" providerId="LiveId" clId="{79BC5983-C51B-4FA5-ABA1-11A6B4B04CF1}" dt="2023-05-17T12:51:32.647" v="3031" actId="478"/>
          <ac:graphicFrameMkLst>
            <pc:docMk/>
            <pc:sldMk cId="3548156558" sldId="261"/>
            <ac:graphicFrameMk id="5" creationId="{D9D1738C-4711-F790-AC98-FF40C9E45BFA}"/>
          </ac:graphicFrameMkLst>
        </pc:graphicFrameChg>
        <pc:graphicFrameChg chg="add del mod">
          <ac:chgData name="Fernando Bellido Pazos" userId="6672f4cd2104aeb4" providerId="LiveId" clId="{79BC5983-C51B-4FA5-ABA1-11A6B4B04CF1}" dt="2023-05-17T12:51:27.692" v="3027" actId="478"/>
          <ac:graphicFrameMkLst>
            <pc:docMk/>
            <pc:sldMk cId="3548156558" sldId="261"/>
            <ac:graphicFrameMk id="21" creationId="{DD7B806C-05F2-D13B-5A6A-E85292A60DEA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7T12:53:13.019" v="3041" actId="478"/>
          <ac:graphicFrameMkLst>
            <pc:docMk/>
            <pc:sldMk cId="3548156558" sldId="261"/>
            <ac:graphicFrameMk id="24" creationId="{CE2FEAE4-AB1D-A003-3E0E-073F497FFD10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2:54:23.137" v="3132" actId="114"/>
          <ac:graphicFrameMkLst>
            <pc:docMk/>
            <pc:sldMk cId="3548156558" sldId="261"/>
            <ac:graphicFrameMk id="27" creationId="{365067C6-A40F-534E-C030-FE4C5E067924}"/>
          </ac:graphicFrameMkLst>
        </pc:graphicFrameChg>
      </pc:sldChg>
      <pc:sldChg chg="new del ord">
        <pc:chgData name="Fernando Bellido Pazos" userId="6672f4cd2104aeb4" providerId="LiveId" clId="{79BC5983-C51B-4FA5-ABA1-11A6B4B04CF1}" dt="2023-05-15T07:52:05.927" v="266" actId="47"/>
        <pc:sldMkLst>
          <pc:docMk/>
          <pc:sldMk cId="1506809861" sldId="262"/>
        </pc:sldMkLst>
      </pc:sldChg>
      <pc:sldChg chg="addSp delSp modSp add mod modAnim modNotes">
        <pc:chgData name="Fernando Bellido Pazos" userId="6672f4cd2104aeb4" providerId="LiveId" clId="{79BC5983-C51B-4FA5-ABA1-11A6B4B04CF1}" dt="2023-05-25T06:16:02.834" v="6189"/>
        <pc:sldMkLst>
          <pc:docMk/>
          <pc:sldMk cId="3211215772" sldId="262"/>
        </pc:sldMkLst>
        <pc:spChg chg="mod">
          <ac:chgData name="Fernando Bellido Pazos" userId="6672f4cd2104aeb4" providerId="LiveId" clId="{79BC5983-C51B-4FA5-ABA1-11A6B4B04CF1}" dt="2023-05-15T07:52:17.679" v="297" actId="20577"/>
          <ac:spMkLst>
            <pc:docMk/>
            <pc:sldMk cId="3211215772" sldId="262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8:37.397" v="1767" actId="478"/>
          <ac:spMkLst>
            <pc:docMk/>
            <pc:sldMk cId="3211215772" sldId="262"/>
            <ac:spMk id="4" creationId="{A55D9BC3-4464-0EAF-5953-473E84EE584D}"/>
          </ac:spMkLst>
        </pc:spChg>
        <pc:graphicFrameChg chg="add del modGraphic">
          <ac:chgData name="Fernando Bellido Pazos" userId="6672f4cd2104aeb4" providerId="LiveId" clId="{79BC5983-C51B-4FA5-ABA1-11A6B4B04CF1}" dt="2023-05-16T14:40:14.713" v="2247" actId="1032"/>
          <ac:graphicFrameMkLst>
            <pc:docMk/>
            <pc:sldMk cId="3211215772" sldId="262"/>
            <ac:graphicFrameMk id="5" creationId="{30D2709E-5558-79C1-BE98-3C89FC92F574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4:26:40.335" v="4087" actId="115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delSp modSp new mod">
        <pc:chgData name="Fernando Bellido Pazos" userId="6672f4cd2104aeb4" providerId="LiveId" clId="{79BC5983-C51B-4FA5-ABA1-11A6B4B04CF1}" dt="2023-05-24T13:29:19.769" v="5624" actId="1076"/>
        <pc:sldMkLst>
          <pc:docMk/>
          <pc:sldMk cId="4234641635" sldId="263"/>
        </pc:sldMkLst>
        <pc:spChg chg="mod">
          <ac:chgData name="Fernando Bellido Pazos" userId="6672f4cd2104aeb4" providerId="LiveId" clId="{79BC5983-C51B-4FA5-ABA1-11A6B4B04CF1}" dt="2023-05-24T13:29:19.769" v="5624" actId="1076"/>
          <ac:spMkLst>
            <pc:docMk/>
            <pc:sldMk cId="4234641635" sldId="263"/>
            <ac:spMk id="2" creationId="{B478713D-69B5-14D7-7B50-2B3D09F5C46A}"/>
          </ac:spMkLst>
        </pc:spChg>
        <pc:spChg chg="del">
          <ac:chgData name="Fernando Bellido Pazos" userId="6672f4cd2104aeb4" providerId="LiveId" clId="{79BC5983-C51B-4FA5-ABA1-11A6B4B04CF1}" dt="2023-05-15T07:55:04.893" v="307" actId="478"/>
          <ac:spMkLst>
            <pc:docMk/>
            <pc:sldMk cId="4234641635" sldId="263"/>
            <ac:spMk id="3" creationId="{3C739B31-C1F8-2FCC-53F0-C85AA524D3DC}"/>
          </ac:spMkLst>
        </pc:spChg>
      </pc:sldChg>
      <pc:sldChg chg="addSp delSp modSp new mod modAnim modNotes">
        <pc:chgData name="Fernando Bellido Pazos" userId="6672f4cd2104aeb4" providerId="LiveId" clId="{79BC5983-C51B-4FA5-ABA1-11A6B4B04CF1}" dt="2023-05-25T13:05:35.117" v="6851"/>
        <pc:sldMkLst>
          <pc:docMk/>
          <pc:sldMk cId="1063317149" sldId="264"/>
        </pc:sldMkLst>
        <pc:spChg chg="mod">
          <ac:chgData name="Fernando Bellido Pazos" userId="6672f4cd2104aeb4" providerId="LiveId" clId="{79BC5983-C51B-4FA5-ABA1-11A6B4B04CF1}" dt="2023-05-15T08:05:00.856" v="337" actId="20577"/>
          <ac:spMkLst>
            <pc:docMk/>
            <pc:sldMk cId="1063317149" sldId="264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08:07:50.427" v="370" actId="478"/>
          <ac:spMkLst>
            <pc:docMk/>
            <pc:sldMk cId="1063317149" sldId="264"/>
            <ac:spMk id="4" creationId="{E40F891B-EACD-7702-BAD0-86393C03CF93}"/>
          </ac:spMkLst>
        </pc:spChg>
        <pc:spChg chg="add del mod">
          <ac:chgData name="Fernando Bellido Pazos" userId="6672f4cd2104aeb4" providerId="LiveId" clId="{79BC5983-C51B-4FA5-ABA1-11A6B4B04CF1}" dt="2023-05-15T11:02:01.405" v="966" actId="478"/>
          <ac:spMkLst>
            <pc:docMk/>
            <pc:sldMk cId="1063317149" sldId="264"/>
            <ac:spMk id="5" creationId="{6D38E5F1-8032-27CE-7C12-35362E03D176}"/>
          </ac:spMkLst>
        </pc:spChg>
        <pc:spChg chg="add mod">
          <ac:chgData name="Fernando Bellido Pazos" userId="6672f4cd2104aeb4" providerId="LiveId" clId="{79BC5983-C51B-4FA5-ABA1-11A6B4B04CF1}" dt="2023-05-15T08:19:13.667" v="518" actId="1076"/>
          <ac:spMkLst>
            <pc:docMk/>
            <pc:sldMk cId="1063317149" sldId="264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15T08:18:54.189" v="514" actId="207"/>
          <ac:spMkLst>
            <pc:docMk/>
            <pc:sldMk cId="1063317149" sldId="264"/>
            <ac:spMk id="7" creationId="{E9DF81E7-0A43-94CA-BB3A-0129939339CE}"/>
          </ac:spMkLst>
        </pc:spChg>
        <pc:spChg chg="add del">
          <ac:chgData name="Fernando Bellido Pazos" userId="6672f4cd2104aeb4" providerId="LiveId" clId="{79BC5983-C51B-4FA5-ABA1-11A6B4B04CF1}" dt="2023-05-15T08:38:32.273" v="520" actId="22"/>
          <ac:spMkLst>
            <pc:docMk/>
            <pc:sldMk cId="1063317149" sldId="264"/>
            <ac:spMk id="9" creationId="{B33D343C-8503-AE46-EFEF-987F01D9F0C6}"/>
          </ac:spMkLst>
        </pc:spChg>
        <pc:graphicFrameChg chg="add del modGraphic">
          <ac:chgData name="Fernando Bellido Pazos" userId="6672f4cd2104aeb4" providerId="LiveId" clId="{79BC5983-C51B-4FA5-ABA1-11A6B4B04CF1}" dt="2023-05-15T15:04:30.087" v="1398" actId="1032"/>
          <ac:graphicFrameMkLst>
            <pc:docMk/>
            <pc:sldMk cId="1063317149" sldId="264"/>
            <ac:graphicFrameMk id="4" creationId="{788D11C3-F742-28AC-436B-0D85C5A54E0E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5:05:19.321" v="1408" actId="478"/>
          <ac:graphicFrameMkLst>
            <pc:docMk/>
            <pc:sldMk cId="1063317149" sldId="264"/>
            <ac:graphicFrameMk id="5" creationId="{D9B9615C-EACE-48C0-4C64-BA4B04D74EF5}"/>
          </ac:graphicFrameMkLst>
        </pc:graphicFrameChg>
        <pc:graphicFrameChg chg="add mod">
          <ac:chgData name="Fernando Bellido Pazos" userId="6672f4cd2104aeb4" providerId="LiveId" clId="{79BC5983-C51B-4FA5-ABA1-11A6B4B04CF1}" dt="2023-05-25T13:05:35.117" v="6851"/>
          <ac:graphicFrameMkLst>
            <pc:docMk/>
            <pc:sldMk cId="1063317149" sldId="264"/>
            <ac:graphicFrameMk id="8" creationId="{DDA43E63-A8A2-9FA6-8622-6EE8D7E33662}"/>
          </ac:graphicFrameMkLst>
        </pc:graphicFrameChg>
      </pc:sldChg>
      <pc:sldChg chg="new del">
        <pc:chgData name="Fernando Bellido Pazos" userId="6672f4cd2104aeb4" providerId="LiveId" clId="{79BC5983-C51B-4FA5-ABA1-11A6B4B04CF1}" dt="2023-05-15T07:57:56.995" v="316" actId="47"/>
        <pc:sldMkLst>
          <pc:docMk/>
          <pc:sldMk cId="3025056798" sldId="264"/>
        </pc:sldMkLst>
      </pc:sldChg>
      <pc:sldChg chg="addSp delSp modSp add mod modAnim modNotes">
        <pc:chgData name="Fernando Bellido Pazos" userId="6672f4cd2104aeb4" providerId="LiveId" clId="{79BC5983-C51B-4FA5-ABA1-11A6B4B04CF1}" dt="2023-05-25T06:16:04.788" v="6192"/>
        <pc:sldMkLst>
          <pc:docMk/>
          <pc:sldMk cId="1732363848" sldId="265"/>
        </pc:sldMkLst>
        <pc:spChg chg="mod">
          <ac:chgData name="Fernando Bellido Pazos" userId="6672f4cd2104aeb4" providerId="LiveId" clId="{79BC5983-C51B-4FA5-ABA1-11A6B4B04CF1}" dt="2023-05-15T08:38:42.618" v="536" actId="20577"/>
          <ac:spMkLst>
            <pc:docMk/>
            <pc:sldMk cId="1732363848" sldId="265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5:50.104" v="1115" actId="478"/>
          <ac:spMkLst>
            <pc:docMk/>
            <pc:sldMk cId="1732363848" sldId="265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5:52.179" v="1116" actId="478"/>
          <ac:spMkLst>
            <pc:docMk/>
            <pc:sldMk cId="1732363848" sldId="265"/>
            <ac:spMk id="8" creationId="{952AE60F-47C0-A1EA-24EA-BD7FEE5DB2C2}"/>
          </ac:spMkLst>
        </pc:spChg>
        <pc:graphicFrameChg chg="add mod">
          <ac:chgData name="Fernando Bellido Pazos" userId="6672f4cd2104aeb4" providerId="LiveId" clId="{79BC5983-C51B-4FA5-ABA1-11A6B4B04CF1}" dt="2023-05-17T12:52:29.038" v="3037" actId="12269"/>
          <ac:graphicFrameMkLst>
            <pc:docMk/>
            <pc:sldMk cId="1732363848" sldId="265"/>
            <ac:graphicFrameMk id="4" creationId="{93775487-1C7D-062E-838E-30AAB30081A5}"/>
          </ac:graphicFrameMkLst>
        </pc:graphicFrameChg>
      </pc:sldChg>
      <pc:sldChg chg="addSp delSp modSp add mod modAnim modNotes">
        <pc:chgData name="Fernando Bellido Pazos" userId="6672f4cd2104aeb4" providerId="LiveId" clId="{79BC5983-C51B-4FA5-ABA1-11A6B4B04CF1}" dt="2023-05-25T06:16:04.805" v="6193"/>
        <pc:sldMkLst>
          <pc:docMk/>
          <pc:sldMk cId="1692167606" sldId="266"/>
        </pc:sldMkLst>
        <pc:spChg chg="mod">
          <ac:chgData name="Fernando Bellido Pazos" userId="6672f4cd2104aeb4" providerId="LiveId" clId="{79BC5983-C51B-4FA5-ABA1-11A6B4B04CF1}" dt="2023-05-23T13:04:15.443" v="5447" actId="33524"/>
          <ac:spMkLst>
            <pc:docMk/>
            <pc:sldMk cId="1692167606" sldId="266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7:00.699" v="1238" actId="478"/>
          <ac:spMkLst>
            <pc:docMk/>
            <pc:sldMk cId="1692167606" sldId="266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7:01.905" v="1239" actId="478"/>
          <ac:spMkLst>
            <pc:docMk/>
            <pc:sldMk cId="1692167606" sldId="266"/>
            <ac:spMk id="8" creationId="{A684D0E8-CC0B-AFD7-249F-8DFF169E4433}"/>
          </ac:spMkLst>
        </pc:spChg>
        <pc:graphicFrameChg chg="add mod">
          <ac:chgData name="Fernando Bellido Pazos" userId="6672f4cd2104aeb4" providerId="LiveId" clId="{79BC5983-C51B-4FA5-ABA1-11A6B4B04CF1}" dt="2023-05-17T12:52:37.354" v="3038" actId="12269"/>
          <ac:graphicFrameMkLst>
            <pc:docMk/>
            <pc:sldMk cId="1692167606" sldId="266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15T08:38:38.247" v="523"/>
        <pc:sldMkLst>
          <pc:docMk/>
          <pc:sldMk cId="3380485174" sldId="266"/>
        </pc:sldMkLst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3990143643" sldId="267"/>
        </pc:sldMkLst>
        <pc:spChg chg="mod">
          <ac:chgData name="Fernando Bellido Pazos" userId="6672f4cd2104aeb4" providerId="LiveId" clId="{79BC5983-C51B-4FA5-ABA1-11A6B4B04CF1}" dt="2023-05-15T08:41:28.653" v="829" actId="20577"/>
          <ac:spMkLst>
            <pc:docMk/>
            <pc:sldMk cId="3990143643" sldId="267"/>
            <ac:spMk id="3" creationId="{E2A8B701-0C40-18FC-D850-35B61D88ECAF}"/>
          </ac:spMkLst>
        </pc:spChg>
        <pc:spChg chg="add del mod">
          <ac:chgData name="Fernando Bellido Pazos" userId="6672f4cd2104aeb4" providerId="LiveId" clId="{79BC5983-C51B-4FA5-ABA1-11A6B4B04CF1}" dt="2023-05-15T10:32:22.546" v="833" actId="478"/>
          <ac:spMkLst>
            <pc:docMk/>
            <pc:sldMk cId="3990143643" sldId="267"/>
            <ac:spMk id="5" creationId="{1DE91C03-1B10-882A-B5B8-CDACE90C9CF4}"/>
          </ac:spMkLst>
        </pc:spChg>
        <pc:spChg chg="del">
          <ac:chgData name="Fernando Bellido Pazos" userId="6672f4cd2104aeb4" providerId="LiveId" clId="{79BC5983-C51B-4FA5-ABA1-11A6B4B04CF1}" dt="2023-05-15T10:32:20.134" v="831" actId="478"/>
          <ac:spMkLst>
            <pc:docMk/>
            <pc:sldMk cId="3990143643" sldId="267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21T14:06:42.611" v="5317" actId="20577"/>
          <ac:spMkLst>
            <pc:docMk/>
            <pc:sldMk cId="3990143643" sldId="267"/>
            <ac:spMk id="6" creationId="{BC4DF9E7-EE79-00C0-48A3-889B99828D60}"/>
          </ac:spMkLst>
        </pc:spChg>
        <pc:spChg chg="del">
          <ac:chgData name="Fernando Bellido Pazos" userId="6672f4cd2104aeb4" providerId="LiveId" clId="{79BC5983-C51B-4FA5-ABA1-11A6B4B04CF1}" dt="2023-05-15T10:32:21.455" v="832" actId="478"/>
          <ac:spMkLst>
            <pc:docMk/>
            <pc:sldMk cId="3990143643" sldId="267"/>
            <ac:spMk id="7" creationId="{E9DF81E7-0A43-94CA-BB3A-0129939339CE}"/>
          </ac:spMkLst>
        </pc:spChg>
        <pc:picChg chg="add del mod">
          <ac:chgData name="Fernando Bellido Pazos" userId="6672f4cd2104aeb4" providerId="LiveId" clId="{79BC5983-C51B-4FA5-ABA1-11A6B4B04CF1}" dt="2023-05-17T14:59:55.834" v="4603"/>
          <ac:picMkLst>
            <pc:docMk/>
            <pc:sldMk cId="3990143643" sldId="267"/>
            <ac:picMk id="5" creationId="{0BA1DD62-8AF9-2AF5-B425-732AD59ABEF1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8" creationId="{10FA3C20-8938-24F7-951A-D446BE27FEB4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10" creationId="{D1444DE1-1E9D-D243-DD48-3DBF2EDB07A3}"/>
          </ac:picMkLst>
        </pc:picChg>
      </pc:sldChg>
      <pc:sldChg chg="addSp delSp modSp mod modAnim modNotes">
        <pc:chgData name="Fernando Bellido Pazos" userId="6672f4cd2104aeb4" providerId="LiveId" clId="{79BC5983-C51B-4FA5-ABA1-11A6B4B04CF1}" dt="2023-05-25T06:20:31.029" v="6213" actId="166"/>
        <pc:sldMkLst>
          <pc:docMk/>
          <pc:sldMk cId="4122492563" sldId="268"/>
        </pc:sldMkLst>
        <pc:spChg chg="add del mod">
          <ac:chgData name="Fernando Bellido Pazos" userId="6672f4cd2104aeb4" providerId="LiveId" clId="{79BC5983-C51B-4FA5-ABA1-11A6B4B04CF1}" dt="2023-05-15T10:32:42.515" v="865" actId="478"/>
          <ac:spMkLst>
            <pc:docMk/>
            <pc:sldMk cId="4122492563" sldId="268"/>
            <ac:spMk id="5" creationId="{27C70292-0925-CED3-7676-ECFFF94D945B}"/>
          </ac:spMkLst>
        </pc:spChg>
        <pc:spChg chg="add del mod">
          <ac:chgData name="Fernando Bellido Pazos" userId="6672f4cd2104aeb4" providerId="LiveId" clId="{79BC5983-C51B-4FA5-ABA1-11A6B4B04CF1}" dt="2023-05-17T14:36:58.313" v="4150" actId="478"/>
          <ac:spMkLst>
            <pc:docMk/>
            <pc:sldMk cId="4122492563" sldId="268"/>
            <ac:spMk id="5" creationId="{29FB6B4F-2504-6BAA-5A02-F4A908670C93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5" creationId="{BA567EDE-1824-1394-2BEA-7AB368F17AFB}"/>
          </ac:spMkLst>
        </pc:spChg>
        <pc:spChg chg="del">
          <ac:chgData name="Fernando Bellido Pazos" userId="6672f4cd2104aeb4" providerId="LiveId" clId="{79BC5983-C51B-4FA5-ABA1-11A6B4B04CF1}" dt="2023-05-15T10:32:39.590" v="864" actId="478"/>
          <ac:spMkLst>
            <pc:docMk/>
            <pc:sldMk cId="4122492563" sldId="268"/>
            <ac:spMk id="6" creationId="{1725FC1D-B488-09F8-55C7-1673A14EBE70}"/>
          </ac:spMkLst>
        </pc:spChg>
        <pc:spChg chg="mod">
          <ac:chgData name="Fernando Bellido Pazos" userId="6672f4cd2104aeb4" providerId="LiveId" clId="{79BC5983-C51B-4FA5-ABA1-11A6B4B04CF1}" dt="2023-05-17T14:42:41.529" v="4309" actId="1076"/>
          <ac:spMkLst>
            <pc:docMk/>
            <pc:sldMk cId="4122492563" sldId="268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8" creationId="{C39F4E74-8873-82FC-6FDB-EFB835661CA7}"/>
          </ac:spMkLst>
        </pc:spChg>
        <pc:spChg chg="add del mod">
          <ac:chgData name="Fernando Bellido Pazos" userId="6672f4cd2104aeb4" providerId="LiveId" clId="{79BC5983-C51B-4FA5-ABA1-11A6B4B04CF1}" dt="2023-05-17T14:38:55.346" v="4238" actId="22"/>
          <ac:spMkLst>
            <pc:docMk/>
            <pc:sldMk cId="4122492563" sldId="268"/>
            <ac:spMk id="9" creationId="{13110E78-037F-3CCD-1330-12816B56A3B9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9" creationId="{4EB31D66-2992-796E-AD11-6E65D54EC920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10" creationId="{62E71E58-FF0C-BB0C-5D49-CA7F1EC38216}"/>
          </ac:spMkLst>
        </pc:spChg>
        <pc:spChg chg="mod">
          <ac:chgData name="Fernando Bellido Pazos" userId="6672f4cd2104aeb4" providerId="LiveId" clId="{79BC5983-C51B-4FA5-ABA1-11A6B4B04CF1}" dt="2023-05-24T14:53:20.244" v="5885"/>
          <ac:spMkLst>
            <pc:docMk/>
            <pc:sldMk cId="4122492563" sldId="268"/>
            <ac:spMk id="11" creationId="{76332536-63DE-9285-9213-458CAA5D63A4}"/>
          </ac:spMkLst>
        </pc:spChg>
        <pc:spChg chg="mod">
          <ac:chgData name="Fernando Bellido Pazos" userId="6672f4cd2104aeb4" providerId="LiveId" clId="{79BC5983-C51B-4FA5-ABA1-11A6B4B04CF1}" dt="2023-05-24T14:58:28.624" v="5920" actId="404"/>
          <ac:spMkLst>
            <pc:docMk/>
            <pc:sldMk cId="4122492563" sldId="268"/>
            <ac:spMk id="12" creationId="{81EAAF6B-3D8A-87C3-8CD1-490A785D3CBB}"/>
          </ac:spMkLst>
        </pc:spChg>
        <pc:spChg chg="add del mod topLvl">
          <ac:chgData name="Fernando Bellido Pazos" userId="6672f4cd2104aeb4" providerId="LiveId" clId="{79BC5983-C51B-4FA5-ABA1-11A6B4B04CF1}" dt="2023-05-24T15:23:54.345" v="6145" actId="478"/>
          <ac:spMkLst>
            <pc:docMk/>
            <pc:sldMk cId="4122492563" sldId="268"/>
            <ac:spMk id="13" creationId="{D07245D9-2BE3-A6C9-46DF-2FA9BA6D4D8A}"/>
          </ac:spMkLst>
        </pc:spChg>
        <pc:grpChg chg="add mod ord topLvl">
          <ac:chgData name="Fernando Bellido Pazos" userId="6672f4cd2104aeb4" providerId="LiveId" clId="{79BC5983-C51B-4FA5-ABA1-11A6B4B04CF1}" dt="2023-05-25T06:20:31.029" v="6213" actId="166"/>
          <ac:grpSpMkLst>
            <pc:docMk/>
            <pc:sldMk cId="4122492563" sldId="268"/>
            <ac:grpSpMk id="4" creationId="{04A4635D-CB49-AE2B-AA4E-3548F3F90BDD}"/>
          </ac:grpSpMkLst>
        </pc:grpChg>
        <pc:grpChg chg="add del mod">
          <ac:chgData name="Fernando Bellido Pazos" userId="6672f4cd2104aeb4" providerId="LiveId" clId="{79BC5983-C51B-4FA5-ABA1-11A6B4B04CF1}" dt="2023-05-24T15:23:54.345" v="6145" actId="478"/>
          <ac:grpSpMkLst>
            <pc:docMk/>
            <pc:sldMk cId="4122492563" sldId="268"/>
            <ac:grpSpMk id="14" creationId="{5ED6CF55-577F-8F03-5DBC-BE0A1643F2B4}"/>
          </ac:grpSpMkLst>
        </pc:grpChg>
        <pc:graphicFrameChg chg="add mod modGraphic">
          <ac:chgData name="Fernando Bellido Pazos" userId="6672f4cd2104aeb4" providerId="LiveId" clId="{79BC5983-C51B-4FA5-ABA1-11A6B4B04CF1}" dt="2023-05-25T06:20:13.295" v="6212"/>
          <ac:graphicFrameMkLst>
            <pc:docMk/>
            <pc:sldMk cId="4122492563" sldId="268"/>
            <ac:graphicFrameMk id="6" creationId="{A96B161D-D6D5-9323-B013-885D306589B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0:37:07.979" v="873" actId="478"/>
          <ac:graphicFrameMkLst>
            <pc:docMk/>
            <pc:sldMk cId="4122492563" sldId="268"/>
            <ac:graphicFrameMk id="8" creationId="{7C4A1295-CA91-2E70-251C-5A9F18467AD3}"/>
          </ac:graphicFrameMkLst>
        </pc:graphicFrameChg>
        <pc:graphicFrameChg chg="del">
          <ac:chgData name="Fernando Bellido Pazos" userId="6672f4cd2104aeb4" providerId="LiveId" clId="{79BC5983-C51B-4FA5-ABA1-11A6B4B04CF1}" dt="2023-05-15T14:54:25.505" v="972" actId="478"/>
          <ac:graphicFrameMkLst>
            <pc:docMk/>
            <pc:sldMk cId="4122492563" sldId="268"/>
            <ac:graphicFrameMk id="9" creationId="{57DB9D00-5C39-5E89-C488-156FA970A56B}"/>
          </ac:graphicFrameMkLst>
        </pc:graphicFrameChg>
      </pc:sldChg>
      <pc:sldChg chg="modSp mod modAnim">
        <pc:chgData name="Fernando Bellido Pazos" userId="6672f4cd2104aeb4" providerId="LiveId" clId="{79BC5983-C51B-4FA5-ABA1-11A6B4B04CF1}" dt="2023-05-17T12:52:45.234" v="3039" actId="12269"/>
        <pc:sldMkLst>
          <pc:docMk/>
          <pc:sldMk cId="45530950" sldId="269"/>
        </pc:sldMkLst>
        <pc:spChg chg="mod">
          <ac:chgData name="Fernando Bellido Pazos" userId="6672f4cd2104aeb4" providerId="LiveId" clId="{79BC5983-C51B-4FA5-ABA1-11A6B4B04CF1}" dt="2023-05-15T14:58:12.696" v="1265" actId="20577"/>
          <ac:spMkLst>
            <pc:docMk/>
            <pc:sldMk cId="45530950" sldId="269"/>
            <ac:spMk id="3" creationId="{E2A8B701-0C40-18FC-D850-35B61D88ECAF}"/>
          </ac:spMkLst>
        </pc:spChg>
        <pc:spChg chg="add mod">
          <ac:chgData name="Fernando Bellido Pazos" userId="6672f4cd2104aeb4" providerId="LiveId" clId="{79BC5983-C51B-4FA5-ABA1-11A6B4B04CF1}" dt="2023-05-15T15:03:27.477" v="1396"/>
          <ac:spMkLst>
            <pc:docMk/>
            <pc:sldMk cId="45530950" sldId="269"/>
            <ac:spMk id="6" creationId="{CAADE099-E07B-38B8-4B6E-35D21E9CE56A}"/>
          </ac:spMkLst>
        </pc:spChg>
        <pc:graphicFrameChg chg="add del mod">
          <ac:chgData name="Fernando Bellido Pazos" userId="6672f4cd2104aeb4" providerId="LiveId" clId="{79BC5983-C51B-4FA5-ABA1-11A6B4B04CF1}" dt="2023-05-15T15:03:07.865" v="1391" actId="478"/>
          <ac:graphicFrameMkLst>
            <pc:docMk/>
            <pc:sldMk cId="45530950" sldId="269"/>
            <ac:graphicFrameMk id="4" creationId="{A7D58372-26A6-E631-029A-8B848870635E}"/>
          </ac:graphicFrameMkLst>
        </pc:graphicFrameChg>
        <pc:graphicFrameChg chg="mod">
          <ac:chgData name="Fernando Bellido Pazos" userId="6672f4cd2104aeb4" providerId="LiveId" clId="{79BC5983-C51B-4FA5-ABA1-11A6B4B04CF1}" dt="2023-05-17T12:52:45.234" v="3039" actId="12269"/>
          <ac:graphicFrameMkLst>
            <pc:docMk/>
            <pc:sldMk cId="45530950" sldId="269"/>
            <ac:graphicFrameMk id="5" creationId="{4848415D-E510-10C7-1889-FE913CD6AA76}"/>
          </ac:graphicFrameMkLst>
        </pc:graphicFrameChg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927413746" sldId="270"/>
        </pc:sldMkLst>
        <pc:spChg chg="mod">
          <ac:chgData name="Fernando Bellido Pazos" userId="6672f4cd2104aeb4" providerId="LiveId" clId="{79BC5983-C51B-4FA5-ABA1-11A6B4B04CF1}" dt="2023-05-21T14:09:38.049" v="5419" actId="20577"/>
          <ac:spMkLst>
            <pc:docMk/>
            <pc:sldMk cId="927413746" sldId="270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5T15:00:29.450" v="1349" actId="478"/>
          <ac:graphicFrameMkLst>
            <pc:docMk/>
            <pc:sldMk cId="927413746" sldId="270"/>
            <ac:graphicFrameMk id="4" creationId="{93775487-1C7D-062E-838E-30AAB30081A5}"/>
          </ac:graphicFrameMkLst>
        </pc:graphicFrame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5" creationId="{B62AF7BB-893C-BD57-28D1-A4A6FD6E0DD1}"/>
          </ac:picMkLst>
        </pc:pic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8" creationId="{C299B05B-E769-9255-418E-6E5B6D82AC1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4T12:31:42.192" v="5597" actId="732"/>
        <pc:sldMkLst>
          <pc:docMk/>
          <pc:sldMk cId="1613871802" sldId="271"/>
        </pc:sldMkLst>
        <pc:spChg chg="mod">
          <ac:chgData name="Fernando Bellido Pazos" userId="6672f4cd2104aeb4" providerId="LiveId" clId="{79BC5983-C51B-4FA5-ABA1-11A6B4B04CF1}" dt="2023-05-24T12:31:34.890" v="5595"/>
          <ac:spMkLst>
            <pc:docMk/>
            <pc:sldMk cId="1613871802" sldId="271"/>
            <ac:spMk id="3" creationId="{752E5163-E5AF-741C-0FA3-BD1C3BC58ADA}"/>
          </ac:spMkLst>
        </pc:spChg>
        <pc:spChg chg="mod">
          <ac:chgData name="Fernando Bellido Pazos" userId="6672f4cd2104aeb4" providerId="LiveId" clId="{79BC5983-C51B-4FA5-ABA1-11A6B4B04CF1}" dt="2023-05-17T12:28:50.359" v="2403" actId="20577"/>
          <ac:spMkLst>
            <pc:docMk/>
            <pc:sldMk cId="1613871802" sldId="271"/>
            <ac:spMk id="7" creationId="{15FB3424-4110-EAB3-7ED9-6C12673B7EAA}"/>
          </ac:spMkLst>
        </pc:spChg>
        <pc:picChg chg="add mod modCrop">
          <ac:chgData name="Fernando Bellido Pazos" userId="6672f4cd2104aeb4" providerId="LiveId" clId="{79BC5983-C51B-4FA5-ABA1-11A6B4B04CF1}" dt="2023-05-24T12:31:42.192" v="5597" actId="732"/>
          <ac:picMkLst>
            <pc:docMk/>
            <pc:sldMk cId="1613871802" sldId="271"/>
            <ac:picMk id="5" creationId="{E4B90E2D-1C69-C3E9-B1FF-E3A3BE14DAF7}"/>
          </ac:picMkLst>
        </pc:picChg>
        <pc:picChg chg="del">
          <ac:chgData name="Fernando Bellido Pazos" userId="6672f4cd2104aeb4" providerId="LiveId" clId="{79BC5983-C51B-4FA5-ABA1-11A6B4B04CF1}" dt="2023-05-16T14:37:49.099" v="2060" actId="478"/>
          <ac:picMkLst>
            <pc:docMk/>
            <pc:sldMk cId="1613871802" sldId="271"/>
            <ac:picMk id="6" creationId="{0DD6454A-8C56-3FE9-25F0-D4449F437333}"/>
          </ac:picMkLst>
        </pc:picChg>
      </pc:sldChg>
      <pc:sldChg chg="addSp modSp add mod modNotes">
        <pc:chgData name="Fernando Bellido Pazos" userId="6672f4cd2104aeb4" providerId="LiveId" clId="{79BC5983-C51B-4FA5-ABA1-11A6B4B04CF1}" dt="2023-05-25T06:16:02.786" v="6188"/>
        <pc:sldMkLst>
          <pc:docMk/>
          <pc:sldMk cId="3713686854" sldId="272"/>
        </pc:sldMkLst>
        <pc:spChg chg="add mod">
          <ac:chgData name="Fernando Bellido Pazos" userId="6672f4cd2104aeb4" providerId="LiveId" clId="{79BC5983-C51B-4FA5-ABA1-11A6B4B04CF1}" dt="2023-05-18T05:39:30.931" v="4763"/>
          <ac:spMkLst>
            <pc:docMk/>
            <pc:sldMk cId="3713686854" sldId="272"/>
            <ac:spMk id="4" creationId="{C03CC884-EDAD-C87A-67AA-6A62240AC60C}"/>
          </ac:spMkLst>
        </pc:spChg>
        <pc:graphicFrameChg chg="mod modGraphic">
          <ac:chgData name="Fernando Bellido Pazos" userId="6672f4cd2104aeb4" providerId="LiveId" clId="{79BC5983-C51B-4FA5-ABA1-11A6B4B04CF1}" dt="2023-05-21T11:39:21.275" v="4848" actId="403"/>
          <ac:graphicFrameMkLst>
            <pc:docMk/>
            <pc:sldMk cId="3713686854" sldId="272"/>
            <ac:graphicFrameMk id="24" creationId="{CE2FEAE4-AB1D-A003-3E0E-073F497FFD10}"/>
          </ac:graphicFrameMkLst>
        </pc:graphicFrameChg>
      </pc:sldChg>
      <pc:sldChg chg="addSp delSp modSp add mod">
        <pc:chgData name="Fernando Bellido Pazos" userId="6672f4cd2104aeb4" providerId="LiveId" clId="{79BC5983-C51B-4FA5-ABA1-11A6B4B04CF1}" dt="2023-05-17T15:03:36.107" v="4649" actId="14100"/>
        <pc:sldMkLst>
          <pc:docMk/>
          <pc:sldMk cId="2626973631" sldId="273"/>
        </pc:sldMkLst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2" creationId="{87B06827-F230-4BE2-7F58-95A415115308}"/>
          </ac:spMkLst>
        </pc:spChg>
        <pc:spChg chg="add mod topLvl">
          <ac:chgData name="Fernando Bellido Pazos" userId="6672f4cd2104aeb4" providerId="LiveId" clId="{79BC5983-C51B-4FA5-ABA1-11A6B4B04CF1}" dt="2023-05-17T15:03:32.420" v="4648" actId="2711"/>
          <ac:spMkLst>
            <pc:docMk/>
            <pc:sldMk cId="2626973631" sldId="273"/>
            <ac:spMk id="2" creationId="{DE303E59-1B95-6CA6-2144-BC7A37E15A30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3" creationId="{3AF3A171-7342-5F96-A8FC-ABAAB68CDFAF}"/>
          </ac:spMkLst>
        </pc:spChg>
        <pc:spChg chg="add 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3" creationId="{524BA5E7-5A47-E857-C450-D4F1E90ED2AF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4" creationId="{DDCF011E-D50B-3051-14D6-06B3FD1D3D1D}"/>
          </ac:spMkLst>
        </pc:spChg>
        <pc:spChg chg="mod topLvl">
          <ac:chgData name="Fernando Bellido Pazos" userId="6672f4cd2104aeb4" providerId="LiveId" clId="{79BC5983-C51B-4FA5-ABA1-11A6B4B04CF1}" dt="2023-05-17T14:27:08.301" v="4088" actId="1076"/>
          <ac:spMkLst>
            <pc:docMk/>
            <pc:sldMk cId="2626973631" sldId="273"/>
            <ac:spMk id="5" creationId="{E0E60BF0-6B0C-09FF-ABA1-C0F6F3094FE0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5" creationId="{F97F4C72-03C2-5EA0-7A38-3709D6BA4AB2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6" creationId="{0F65CDC1-13E1-A87B-0D82-150B0068B802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7" creationId="{592BCF9E-46C2-B19D-D797-5582E55C005F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8" creationId="{9D0A268F-AEC8-CC9F-899D-D34AEE771B7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9" creationId="{0648B45C-36AC-2CAC-ACB1-5268B9F34A82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9" creationId="{59B4DD5B-B9C6-C75E-D792-6182E101A97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0" creationId="{1186D5C7-B2D1-3665-5A83-10B4EDB5BFE0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0" creationId="{5509DDBB-695B-6FA8-2AC3-248419F67AC3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1" creationId="{F17B1F61-7078-B5F2-63D6-A07F05F83CA8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2" creationId="{17F639CC-A975-71AE-8DFF-A2A957D24FD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2" creationId="{970F31BF-1237-F693-E506-E515B30766D5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3" creationId="{5D22C854-09DB-3D5A-BFC9-BA01888E16A0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3" creationId="{D4C3634D-16BA-085C-2831-1983D99AA70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4" creationId="{85838AFF-AC78-355A-9085-932FC20F095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4" creationId="{92E0B381-A47B-99E9-3272-31983C5A244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5" creationId="{100863C2-157F-6FCC-B463-1F3E6F2EA789}"/>
          </ac:spMkLst>
        </pc:spChg>
        <pc:spChg chg="mod topLvl">
          <ac:chgData name="Fernando Bellido Pazos" userId="6672f4cd2104aeb4" providerId="LiveId" clId="{79BC5983-C51B-4FA5-ABA1-11A6B4B04CF1}" dt="2023-05-17T15:03:36.107" v="4649" actId="14100"/>
          <ac:spMkLst>
            <pc:docMk/>
            <pc:sldMk cId="2626973631" sldId="273"/>
            <ac:spMk id="15" creationId="{632EDC1C-55E6-A8FF-42E5-8FB84DBA1E8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6" creationId="{1BBDF036-5A19-3E52-53DE-BEC9636E295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6" creationId="{61B6B08F-E099-2F62-AE37-F4A4E9593D2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7" creationId="{4B95A9F1-47C0-F2D7-984F-A2E90A296B06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7" creationId="{BD6DD663-7BC5-7220-2595-57ED19DAEF6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8" creationId="{27D5D895-49B2-5551-8ECF-4A70535E294C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8" creationId="{88C22E0D-8714-1DE4-B8F4-7D487378E47B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9" creationId="{0213F950-9DD2-D029-F5B5-23A5F036C55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9" creationId="{CDE76D12-4B77-A56C-65CA-57443A8A6F4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0" creationId="{19038B1C-1C18-3E08-9632-0ED29BBC1412}"/>
          </ac:spMkLst>
        </pc:spChg>
        <pc:spChg chg="add del mod">
          <ac:chgData name="Fernando Bellido Pazos" userId="6672f4cd2104aeb4" providerId="LiveId" clId="{79BC5983-C51B-4FA5-ABA1-11A6B4B04CF1}" dt="2023-05-17T14:28:17.879" v="4100" actId="2711"/>
          <ac:spMkLst>
            <pc:docMk/>
            <pc:sldMk cId="2626973631" sldId="273"/>
            <ac:spMk id="21" creationId="{0CE9D6A9-0868-CB4C-24F4-56318BFE4D85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1" creationId="{E91158F8-1F6E-C4C3-29A1-8FA16BC41408}"/>
          </ac:spMkLst>
        </pc:spChg>
        <pc:spChg chg="add del mod">
          <ac:chgData name="Fernando Bellido Pazos" userId="6672f4cd2104aeb4" providerId="LiveId" clId="{79BC5983-C51B-4FA5-ABA1-11A6B4B04CF1}" dt="2023-05-17T14:28:20.558" v="4101" actId="478"/>
          <ac:spMkLst>
            <pc:docMk/>
            <pc:sldMk cId="2626973631" sldId="273"/>
            <ac:spMk id="22" creationId="{283B9ADA-BD7A-7D19-6C69-0BA26A5E3674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2" creationId="{76459067-3248-AE6A-2020-3832CD00582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3" creationId="{3E857616-F095-ED5C-0D2F-D4E8C3EB18B5}"/>
          </ac:spMkLst>
        </pc:spChg>
        <pc:spChg chg="add del mod">
          <ac:chgData name="Fernando Bellido Pazos" userId="6672f4cd2104aeb4" providerId="LiveId" clId="{79BC5983-C51B-4FA5-ABA1-11A6B4B04CF1}" dt="2023-05-17T13:03:03.863" v="3241" actId="478"/>
          <ac:spMkLst>
            <pc:docMk/>
            <pc:sldMk cId="2626973631" sldId="273"/>
            <ac:spMk id="25" creationId="{1F3D7792-35E6-D510-83E8-06BED2CEDF35}"/>
          </ac:spMkLst>
        </pc:spChg>
        <pc:spChg chg="add del mod">
          <ac:chgData name="Fernando Bellido Pazos" userId="6672f4cd2104aeb4" providerId="LiveId" clId="{79BC5983-C51B-4FA5-ABA1-11A6B4B04CF1}" dt="2023-05-17T13:03:01.909" v="3239" actId="478"/>
          <ac:spMkLst>
            <pc:docMk/>
            <pc:sldMk cId="2626973631" sldId="273"/>
            <ac:spMk id="27" creationId="{51A5B760-2CD6-5376-2A38-97309D18665B}"/>
          </ac:spMkLst>
        </pc:spChg>
        <pc:spChg chg="add del mod">
          <ac:chgData name="Fernando Bellido Pazos" userId="6672f4cd2104aeb4" providerId="LiveId" clId="{79BC5983-C51B-4FA5-ABA1-11A6B4B04CF1}" dt="2023-05-17T13:03:03.058" v="3240" actId="478"/>
          <ac:spMkLst>
            <pc:docMk/>
            <pc:sldMk cId="2626973631" sldId="273"/>
            <ac:spMk id="29" creationId="{DD9DBB81-B53A-FD50-7FDC-9CA425201A15}"/>
          </ac:spMkLst>
        </pc:spChg>
        <pc:grpChg chg="add del mod topLvl">
          <ac:chgData name="Fernando Bellido Pazos" userId="6672f4cd2104aeb4" providerId="LiveId" clId="{79BC5983-C51B-4FA5-ABA1-11A6B4B04CF1}" dt="2023-05-17T13:04:24.646" v="3280" actId="165"/>
          <ac:grpSpMkLst>
            <pc:docMk/>
            <pc:sldMk cId="2626973631" sldId="273"/>
            <ac:grpSpMk id="4" creationId="{8D17BB4C-3F50-A38C-7B89-195CAFD3F5AF}"/>
          </ac:grpSpMkLst>
        </pc:grpChg>
        <pc:grpChg chg="del mod topLvl">
          <ac:chgData name="Fernando Bellido Pazos" userId="6672f4cd2104aeb4" providerId="LiveId" clId="{79BC5983-C51B-4FA5-ABA1-11A6B4B04CF1}" dt="2023-05-17T13:04:59.622" v="3316" actId="165"/>
          <ac:grpSpMkLst>
            <pc:docMk/>
            <pc:sldMk cId="2626973631" sldId="273"/>
            <ac:grpSpMk id="7" creationId="{547FD72B-FBA2-550C-7AE0-E8E3975174C5}"/>
          </ac:grpSpMkLst>
        </pc:grpChg>
        <pc:grpChg chg="add del mod">
          <ac:chgData name="Fernando Bellido Pazos" userId="6672f4cd2104aeb4" providerId="LiveId" clId="{79BC5983-C51B-4FA5-ABA1-11A6B4B04CF1}" dt="2023-05-17T13:02:47.327" v="3236"/>
          <ac:grpSpMkLst>
            <pc:docMk/>
            <pc:sldMk cId="2626973631" sldId="273"/>
            <ac:grpSpMk id="8" creationId="{4434CDC7-C02D-F4FF-092D-0723D1D0726E}"/>
          </ac:grpSpMkLst>
        </pc:grpChg>
        <pc:grpChg chg="mod">
          <ac:chgData name="Fernando Bellido Pazos" userId="6672f4cd2104aeb4" providerId="LiveId" clId="{79BC5983-C51B-4FA5-ABA1-11A6B4B04CF1}" dt="2023-05-17T13:02:46.712" v="3235"/>
          <ac:grpSpMkLst>
            <pc:docMk/>
            <pc:sldMk cId="2626973631" sldId="273"/>
            <ac:grpSpMk id="11" creationId="{DFB56EA0-D917-1436-7EE6-5A22962E95EB}"/>
          </ac:grpSpMkLst>
        </pc:grpChg>
        <pc:grpChg chg="add del mod">
          <ac:chgData name="Fernando Bellido Pazos" userId="6672f4cd2104aeb4" providerId="LiveId" clId="{79BC5983-C51B-4FA5-ABA1-11A6B4B04CF1}" dt="2023-05-17T13:04:20.023" v="3279" actId="165"/>
          <ac:grpSpMkLst>
            <pc:docMk/>
            <pc:sldMk cId="2626973631" sldId="273"/>
            <ac:grpSpMk id="20" creationId="{32C1615E-9DCC-BB00-4067-C3FA02A10722}"/>
          </ac:grpSpMkLst>
        </pc:grpChg>
        <pc:cxnChg chg="del mod">
          <ac:chgData name="Fernando Bellido Pazos" userId="6672f4cd2104aeb4" providerId="LiveId" clId="{79BC5983-C51B-4FA5-ABA1-11A6B4B04CF1}" dt="2023-05-17T13:02:48.271" v="3237" actId="478"/>
          <ac:cxnSpMkLst>
            <pc:docMk/>
            <pc:sldMk cId="2626973631" sldId="273"/>
            <ac:cxnSpMk id="6" creationId="{B38D63C9-9BD5-FF68-F366-FB4922E483F9}"/>
          </ac:cxnSpMkLst>
        </pc:cxnChg>
      </pc:sldChg>
      <pc:sldChg chg="addSp delSp modSp add mod ord delAnim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548967961" sldId="274"/>
        </pc:sldMkLst>
        <pc:spChg chg="add mod">
          <ac:chgData name="Fernando Bellido Pazos" userId="6672f4cd2104aeb4" providerId="LiveId" clId="{79BC5983-C51B-4FA5-ABA1-11A6B4B04CF1}" dt="2023-05-17T15:20:25.788" v="4695" actId="20577"/>
          <ac:spMkLst>
            <pc:docMk/>
            <pc:sldMk cId="1548967961" sldId="274"/>
            <ac:spMk id="4" creationId="{D4FD6BC7-6C39-95F6-71E1-4735BEBF626D}"/>
          </ac:spMkLst>
        </pc:spChg>
        <pc:spChg chg="del">
          <ac:chgData name="Fernando Bellido Pazos" userId="6672f4cd2104aeb4" providerId="LiveId" clId="{79BC5983-C51B-4FA5-ABA1-11A6B4B04CF1}" dt="2023-05-17T14:32:38.147" v="4105" actId="478"/>
          <ac:spMkLst>
            <pc:docMk/>
            <pc:sldMk cId="1548967961" sldId="274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17T14:32:39.371" v="4106" actId="478"/>
          <ac:graphicFrameMkLst>
            <pc:docMk/>
            <pc:sldMk cId="1548967961" sldId="274"/>
            <ac:graphicFrameMk id="5" creationId="{4848415D-E510-10C7-1889-FE913CD6AA76}"/>
          </ac:graphicFrameMkLst>
        </pc:graphicFrameChg>
        <pc:picChg chg="add mod">
          <ac:chgData name="Fernando Bellido Pazos" userId="6672f4cd2104aeb4" providerId="LiveId" clId="{79BC5983-C51B-4FA5-ABA1-11A6B4B04CF1}" dt="2023-05-17T15:21:04.750" v="4706" actId="1076"/>
          <ac:picMkLst>
            <pc:docMk/>
            <pc:sldMk cId="1548967961" sldId="274"/>
            <ac:picMk id="8" creationId="{BCEDDB96-3899-1B4B-1607-9C263EFA9F92}"/>
          </ac:picMkLst>
        </pc:picChg>
      </pc:sldChg>
      <pc:sldChg chg="addSp delSp modSp add del mod">
        <pc:chgData name="Fernando Bellido Pazos" userId="6672f4cd2104aeb4" providerId="LiveId" clId="{79BC5983-C51B-4FA5-ABA1-11A6B4B04CF1}" dt="2023-05-17T14:52:55.825" v="4494" actId="47"/>
        <pc:sldMkLst>
          <pc:docMk/>
          <pc:sldMk cId="1082035229" sldId="275"/>
        </pc:sldMkLst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5" creationId="{03A8583F-7027-DD61-5E02-608D44651704}"/>
          </ac:picMkLst>
        </pc:picChg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8" creationId="{68EB8564-2F55-7933-57F4-C897A634B6E6}"/>
          </ac:picMkLst>
        </pc:picChg>
        <pc:picChg chg="add del mod">
          <ac:chgData name="Fernando Bellido Pazos" userId="6672f4cd2104aeb4" providerId="LiveId" clId="{79BC5983-C51B-4FA5-ABA1-11A6B4B04CF1}" dt="2023-05-17T14:51:50.887" v="4467" actId="21"/>
          <ac:picMkLst>
            <pc:docMk/>
            <pc:sldMk cId="1082035229" sldId="275"/>
            <ac:picMk id="10" creationId="{F119BED9-CB1B-E59A-5F36-328C72E105CE}"/>
          </ac:picMkLst>
        </pc:picChg>
        <pc:picChg chg="add mod">
          <ac:chgData name="Fernando Bellido Pazos" userId="6672f4cd2104aeb4" providerId="LiveId" clId="{79BC5983-C51B-4FA5-ABA1-11A6B4B04CF1}" dt="2023-05-17T14:51:43.014" v="4460" actId="962"/>
          <ac:picMkLst>
            <pc:docMk/>
            <pc:sldMk cId="1082035229" sldId="275"/>
            <ac:picMk id="12" creationId="{DF7B6283-9BD6-6E8F-925F-1026EA3041FE}"/>
          </ac:picMkLst>
        </pc:picChg>
        <pc:picChg chg="add mod">
          <ac:chgData name="Fernando Bellido Pazos" userId="6672f4cd2104aeb4" providerId="LiveId" clId="{79BC5983-C51B-4FA5-ABA1-11A6B4B04CF1}" dt="2023-05-17T14:51:47.950" v="4465" actId="1076"/>
          <ac:picMkLst>
            <pc:docMk/>
            <pc:sldMk cId="1082035229" sldId="275"/>
            <ac:picMk id="14" creationId="{EED6501B-FFD2-6F72-D08C-A717943B0E74}"/>
          </ac:picMkLst>
        </pc:picChg>
      </pc:sldChg>
      <pc:sldChg chg="addSp delSp modSp add mod">
        <pc:chgData name="Fernando Bellido Pazos" userId="6672f4cd2104aeb4" providerId="LiveId" clId="{79BC5983-C51B-4FA5-ABA1-11A6B4B04CF1}" dt="2023-05-25T06:28:43.525" v="6347" actId="1076"/>
        <pc:sldMkLst>
          <pc:docMk/>
          <pc:sldMk cId="3769475623" sldId="276"/>
        </pc:sldMkLst>
        <pc:graphicFrameChg chg="del">
          <ac:chgData name="Fernando Bellido Pazos" userId="6672f4cd2104aeb4" providerId="LiveId" clId="{79BC5983-C51B-4FA5-ABA1-11A6B4B04CF1}" dt="2023-05-17T14:44:53.469" v="4333" actId="478"/>
          <ac:graphicFrameMkLst>
            <pc:docMk/>
            <pc:sldMk cId="3769475623" sldId="276"/>
            <ac:graphicFrameMk id="6" creationId="{A96B161D-D6D5-9323-B013-885D306589B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5T06:21:46.023" v="6229" actId="21"/>
          <ac:graphicFrameMkLst>
            <pc:docMk/>
            <pc:sldMk cId="3769475623" sldId="276"/>
            <ac:graphicFrameMk id="6" creationId="{F69841F1-DD97-D29C-4974-28474AE49987}"/>
          </ac:graphicFrameMkLst>
        </pc:graphicFrameChg>
        <pc:graphicFrameChg chg="add del mod">
          <ac:chgData name="Fernando Bellido Pazos" userId="6672f4cd2104aeb4" providerId="LiveId" clId="{79BC5983-C51B-4FA5-ABA1-11A6B4B04CF1}" dt="2023-05-25T06:22:24.683" v="6231" actId="478"/>
          <ac:graphicFrameMkLst>
            <pc:docMk/>
            <pc:sldMk cId="3769475623" sldId="276"/>
            <ac:graphicFrameMk id="8" creationId="{C6274E03-35E2-65B5-2672-680379996318}"/>
          </ac:graphicFrameMkLst>
        </pc:graphicFrameChg>
        <pc:graphicFrameChg chg="add mod modGraphic">
          <ac:chgData name="Fernando Bellido Pazos" userId="6672f4cd2104aeb4" providerId="LiveId" clId="{79BC5983-C51B-4FA5-ABA1-11A6B4B04CF1}" dt="2023-05-25T06:28:43.525" v="6347" actId="1076"/>
          <ac:graphicFrameMkLst>
            <pc:docMk/>
            <pc:sldMk cId="3769475623" sldId="276"/>
            <ac:graphicFrameMk id="9" creationId="{BC44BA12-9170-8AAE-ACC0-4B1F57FEB72A}"/>
          </ac:graphicFrameMkLst>
        </pc:graphicFrameChg>
        <pc:picChg chg="add mod">
          <ac:chgData name="Fernando Bellido Pazos" userId="6672f4cd2104aeb4" providerId="LiveId" clId="{79BC5983-C51B-4FA5-ABA1-11A6B4B04CF1}" dt="2023-05-25T06:28:35.907" v="6345" actId="1076"/>
          <ac:picMkLst>
            <pc:docMk/>
            <pc:sldMk cId="3769475623" sldId="276"/>
            <ac:picMk id="4" creationId="{68032548-7BA7-790A-F5BC-816A2C89A401}"/>
          </ac:picMkLst>
        </pc:picChg>
        <pc:picChg chg="add mod">
          <ac:chgData name="Fernando Bellido Pazos" userId="6672f4cd2104aeb4" providerId="LiveId" clId="{79BC5983-C51B-4FA5-ABA1-11A6B4B04CF1}" dt="2023-05-25T06:28:38.225" v="6346" actId="1076"/>
          <ac:picMkLst>
            <pc:docMk/>
            <pc:sldMk cId="3769475623" sldId="276"/>
            <ac:picMk id="5" creationId="{2EB4E0FC-81E0-B8E1-0D86-CA82EEC24BAD}"/>
          </ac:picMkLst>
        </pc:picChg>
      </pc:sldChg>
      <pc:sldChg chg="addSp delSp modSp add del mod">
        <pc:chgData name="Fernando Bellido Pazos" userId="6672f4cd2104aeb4" providerId="LiveId" clId="{79BC5983-C51B-4FA5-ABA1-11A6B4B04CF1}" dt="2023-05-25T06:26:34.899" v="6335" actId="47"/>
        <pc:sldMkLst>
          <pc:docMk/>
          <pc:sldMk cId="2142273270" sldId="277"/>
        </pc:sldMkLst>
        <pc:graphicFrameChg chg="add mod modGraphic">
          <ac:chgData name="Fernando Bellido Pazos" userId="6672f4cd2104aeb4" providerId="LiveId" clId="{79BC5983-C51B-4FA5-ABA1-11A6B4B04CF1}" dt="2023-05-17T14:47:52.851" v="4433" actId="1076"/>
          <ac:graphicFrameMkLst>
            <pc:docMk/>
            <pc:sldMk cId="2142273270" sldId="277"/>
            <ac:graphicFrameMk id="6" creationId="{230AB404-9BDF-C292-22F1-AA952DE7890D}"/>
          </ac:graphicFrameMkLst>
        </pc:graphicFrameChg>
        <pc:picChg chg="del">
          <ac:chgData name="Fernando Bellido Pazos" userId="6672f4cd2104aeb4" providerId="LiveId" clId="{79BC5983-C51B-4FA5-ABA1-11A6B4B04CF1}" dt="2023-05-17T14:46:02.347" v="4336" actId="478"/>
          <ac:picMkLst>
            <pc:docMk/>
            <pc:sldMk cId="2142273270" sldId="277"/>
            <ac:picMk id="4" creationId="{68032548-7BA7-790A-F5BC-816A2C89A401}"/>
          </ac:picMkLst>
        </pc:picChg>
        <pc:picChg chg="del">
          <ac:chgData name="Fernando Bellido Pazos" userId="6672f4cd2104aeb4" providerId="LiveId" clId="{79BC5983-C51B-4FA5-ABA1-11A6B4B04CF1}" dt="2023-05-17T14:46:02.961" v="4337" actId="478"/>
          <ac:picMkLst>
            <pc:docMk/>
            <pc:sldMk cId="2142273270" sldId="277"/>
            <ac:picMk id="5" creationId="{2EB4E0FC-81E0-B8E1-0D86-CA82EEC24BAD}"/>
          </ac:picMkLst>
        </pc:picChg>
      </pc:sldChg>
      <pc:sldChg chg="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252831604" sldId="278"/>
        </pc:sldMkLst>
        <pc:spChg chg="mod">
          <ac:chgData name="Fernando Bellido Pazos" userId="6672f4cd2104aeb4" providerId="LiveId" clId="{79BC5983-C51B-4FA5-ABA1-11A6B4B04CF1}" dt="2023-05-21T14:09:22.596" v="5402" actId="20577"/>
          <ac:spMkLst>
            <pc:docMk/>
            <pc:sldMk cId="1252831604" sldId="278"/>
            <ac:spMk id="7" creationId="{E9DF81E7-0A43-94CA-BB3A-0129939339CE}"/>
          </ac:spMkLst>
        </pc:spChg>
        <pc:picChg chg="mod">
          <ac:chgData name="Fernando Bellido Pazos" userId="6672f4cd2104aeb4" providerId="LiveId" clId="{79BC5983-C51B-4FA5-ABA1-11A6B4B04CF1}" dt="2023-05-17T14:55:24.058" v="4565" actId="1036"/>
          <ac:picMkLst>
            <pc:docMk/>
            <pc:sldMk cId="1252831604" sldId="278"/>
            <ac:picMk id="12" creationId="{DF7B6283-9BD6-6E8F-925F-1026EA3041FE}"/>
          </ac:picMkLst>
        </pc:picChg>
        <pc:picChg chg="mod">
          <ac:chgData name="Fernando Bellido Pazos" userId="6672f4cd2104aeb4" providerId="LiveId" clId="{79BC5983-C51B-4FA5-ABA1-11A6B4B04CF1}" dt="2023-05-17T14:52:11.578" v="4477" actId="1076"/>
          <ac:picMkLst>
            <pc:docMk/>
            <pc:sldMk cId="1252831604" sldId="278"/>
            <ac:picMk id="14" creationId="{EED6501B-FFD2-6F72-D08C-A717943B0E74}"/>
          </ac:picMkLst>
        </pc:picChg>
      </pc:sldChg>
      <pc:sldChg chg="addSp delSp modSp add del mod ord modShow">
        <pc:chgData name="Fernando Bellido Pazos" userId="6672f4cd2104aeb4" providerId="LiveId" clId="{79BC5983-C51B-4FA5-ABA1-11A6B4B04CF1}" dt="2023-05-25T08:42:25.873" v="6712" actId="20578"/>
        <pc:sldMkLst>
          <pc:docMk/>
          <pc:sldMk cId="1071314743" sldId="279"/>
        </pc:sldMkLst>
        <pc:spChg chg="mod">
          <ac:chgData name="Fernando Bellido Pazos" userId="6672f4cd2104aeb4" providerId="LiveId" clId="{79BC5983-C51B-4FA5-ABA1-11A6B4B04CF1}" dt="2023-05-21T14:09:28.301" v="5412" actId="20577"/>
          <ac:spMkLst>
            <pc:docMk/>
            <pc:sldMk cId="1071314743" sldId="279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2:18.190" v="4482" actId="27614"/>
          <ac:picMkLst>
            <pc:docMk/>
            <pc:sldMk cId="1071314743" sldId="279"/>
            <ac:picMk id="5" creationId="{680964B2-72A3-56A7-6A02-C198F5B18921}"/>
          </ac:picMkLst>
        </pc:picChg>
        <pc:picChg chg="del">
          <ac:chgData name="Fernando Bellido Pazos" userId="6672f4cd2104aeb4" providerId="LiveId" clId="{79BC5983-C51B-4FA5-ABA1-11A6B4B04CF1}" dt="2023-05-17T14:52:15.994" v="4480" actId="478"/>
          <ac:picMkLst>
            <pc:docMk/>
            <pc:sldMk cId="1071314743" sldId="279"/>
            <ac:picMk id="12" creationId="{DF7B6283-9BD6-6E8F-925F-1026EA3041FE}"/>
          </ac:picMkLst>
        </pc:picChg>
        <pc:picChg chg="del">
          <ac:chgData name="Fernando Bellido Pazos" userId="6672f4cd2104aeb4" providerId="LiveId" clId="{79BC5983-C51B-4FA5-ABA1-11A6B4B04CF1}" dt="2023-05-17T14:52:15.458" v="4479" actId="478"/>
          <ac:picMkLst>
            <pc:docMk/>
            <pc:sldMk cId="1071314743" sldId="279"/>
            <ac:picMk id="14" creationId="{EED6501B-FFD2-6F72-D08C-A717943B0E7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9:09.718" v="5387" actId="1076"/>
        <pc:sldMkLst>
          <pc:docMk/>
          <pc:sldMk cId="331204907" sldId="280"/>
        </pc:sldMkLst>
        <pc:spChg chg="mod">
          <ac:chgData name="Fernando Bellido Pazos" userId="6672f4cd2104aeb4" providerId="LiveId" clId="{79BC5983-C51B-4FA5-ABA1-11A6B4B04CF1}" dt="2023-05-21T14:09:00.358" v="5384" actId="1076"/>
          <ac:spMkLst>
            <pc:docMk/>
            <pc:sldMk cId="331204907" sldId="280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09:09.718" v="5387" actId="1076"/>
          <ac:picMkLst>
            <pc:docMk/>
            <pc:sldMk cId="331204907" sldId="280"/>
            <ac:picMk id="4" creationId="{B6BBEE5A-839A-2A4B-116B-9ED44C4B05BB}"/>
          </ac:picMkLst>
        </pc:picChg>
        <pc:picChg chg="del">
          <ac:chgData name="Fernando Bellido Pazos" userId="6672f4cd2104aeb4" providerId="LiveId" clId="{79BC5983-C51B-4FA5-ABA1-11A6B4B04CF1}" dt="2023-05-17T14:52:29.805" v="4484" actId="478"/>
          <ac:picMkLst>
            <pc:docMk/>
            <pc:sldMk cId="331204907" sldId="280"/>
            <ac:picMk id="5" creationId="{680964B2-72A3-56A7-6A02-C198F5B18921}"/>
          </ac:picMkLst>
        </pc:picChg>
        <pc:picChg chg="add del mod">
          <ac:chgData name="Fernando Bellido Pazos" userId="6672f4cd2104aeb4" providerId="LiveId" clId="{79BC5983-C51B-4FA5-ABA1-11A6B4B04CF1}" dt="2023-05-17T14:52:33.311" v="4488" actId="478"/>
          <ac:picMkLst>
            <pc:docMk/>
            <pc:sldMk cId="331204907" sldId="280"/>
            <ac:picMk id="6" creationId="{D16423E0-854C-57B6-E2AD-8915B586CEF9}"/>
          </ac:picMkLst>
        </pc:picChg>
        <pc:picChg chg="add del mod">
          <ac:chgData name="Fernando Bellido Pazos" userId="6672f4cd2104aeb4" providerId="LiveId" clId="{79BC5983-C51B-4FA5-ABA1-11A6B4B04CF1}" dt="2023-05-17T14:52:41.502" v="4493" actId="478"/>
          <ac:picMkLst>
            <pc:docMk/>
            <pc:sldMk cId="331204907" sldId="280"/>
            <ac:picMk id="9" creationId="{33C7AF70-D150-47DF-6FA5-CD7A3C368ED3}"/>
          </ac:picMkLst>
        </pc:picChg>
      </pc:sldChg>
      <pc:sldChg chg="addSp delSp modSp add mod ord delAnim modAnim">
        <pc:chgData name="Fernando Bellido Pazos" userId="6672f4cd2104aeb4" providerId="LiveId" clId="{79BC5983-C51B-4FA5-ABA1-11A6B4B04CF1}" dt="2023-05-25T06:53:19.357" v="6539" actId="12100"/>
        <pc:sldMkLst>
          <pc:docMk/>
          <pc:sldMk cId="122246178" sldId="281"/>
        </pc:sldMkLst>
        <pc:spChg chg="add del mod">
          <ac:chgData name="Fernando Bellido Pazos" userId="6672f4cd2104aeb4" providerId="LiveId" clId="{79BC5983-C51B-4FA5-ABA1-11A6B4B04CF1}" dt="2023-05-21T13:22:49.687" v="4906" actId="478"/>
          <ac:spMkLst>
            <pc:docMk/>
            <pc:sldMk cId="122246178" sldId="281"/>
            <ac:spMk id="4" creationId="{7C4919EA-1129-B044-80DB-E31199EABB87}"/>
          </ac:spMkLst>
        </pc:spChg>
        <pc:spChg chg="add del">
          <ac:chgData name="Fernando Bellido Pazos" userId="6672f4cd2104aeb4" providerId="LiveId" clId="{79BC5983-C51B-4FA5-ABA1-11A6B4B04CF1}" dt="2023-05-25T06:46:00.671" v="6351" actId="22"/>
          <ac:spMkLst>
            <pc:docMk/>
            <pc:sldMk cId="122246178" sldId="281"/>
            <ac:spMk id="5" creationId="{63858A58-7100-D633-3CA1-BE3949A53AFE}"/>
          </ac:spMkLst>
        </pc:spChg>
        <pc:spChg chg="add del">
          <ac:chgData name="Fernando Bellido Pazos" userId="6672f4cd2104aeb4" providerId="LiveId" clId="{79BC5983-C51B-4FA5-ABA1-11A6B4B04CF1}" dt="2023-05-21T13:25:20.909" v="4908" actId="22"/>
          <ac:spMkLst>
            <pc:docMk/>
            <pc:sldMk cId="122246178" sldId="281"/>
            <ac:spMk id="6" creationId="{5D84F95E-7193-DA23-7CC7-B8F5F490CAF5}"/>
          </ac:spMkLst>
        </pc:spChg>
        <pc:spChg chg="mod">
          <ac:chgData name="Fernando Bellido Pazos" userId="6672f4cd2104aeb4" providerId="LiveId" clId="{79BC5983-C51B-4FA5-ABA1-11A6B4B04CF1}" dt="2023-05-17T14:53:16.157" v="4515" actId="20577"/>
          <ac:spMkLst>
            <pc:docMk/>
            <pc:sldMk cId="122246178" sldId="281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5T06:47:03.336" v="6352"/>
          <ac:spMkLst>
            <pc:docMk/>
            <pc:sldMk cId="122246178" sldId="281"/>
            <ac:spMk id="8" creationId="{6041A6EF-3AEA-F770-FBEA-82A92BAEAE89}"/>
          </ac:spMkLst>
        </pc:spChg>
        <pc:spChg chg="mod">
          <ac:chgData name="Fernando Bellido Pazos" userId="6672f4cd2104aeb4" providerId="LiveId" clId="{79BC5983-C51B-4FA5-ABA1-11A6B4B04CF1}" dt="2023-05-25T06:47:22.630" v="6359" actId="12"/>
          <ac:spMkLst>
            <pc:docMk/>
            <pc:sldMk cId="122246178" sldId="281"/>
            <ac:spMk id="9" creationId="{1A129D3C-22CC-92D4-8177-AD596D498E37}"/>
          </ac:spMkLst>
        </pc:spChg>
        <pc:spChg chg="add del">
          <ac:chgData name="Fernando Bellido Pazos" userId="6672f4cd2104aeb4" providerId="LiveId" clId="{79BC5983-C51B-4FA5-ABA1-11A6B4B04CF1}" dt="2023-05-21T13:25:26.426" v="4910" actId="22"/>
          <ac:spMkLst>
            <pc:docMk/>
            <pc:sldMk cId="122246178" sldId="281"/>
            <ac:spMk id="9" creationId="{BA41F55F-1158-0A92-1D9C-232E952098AC}"/>
          </ac:spMkLst>
        </pc:spChg>
        <pc:spChg chg="add del mod">
          <ac:chgData name="Fernando Bellido Pazos" userId="6672f4cd2104aeb4" providerId="LiveId" clId="{79BC5983-C51B-4FA5-ABA1-11A6B4B04CF1}" dt="2023-05-21T13:25:57.241" v="4930" actId="478"/>
          <ac:spMkLst>
            <pc:docMk/>
            <pc:sldMk cId="122246178" sldId="281"/>
            <ac:spMk id="10" creationId="{EE54EFAC-5530-06DB-0D8D-7B2D8670DA97}"/>
          </ac:spMkLst>
        </pc:spChg>
        <pc:spChg chg="add mod">
          <ac:chgData name="Fernando Bellido Pazos" userId="6672f4cd2104aeb4" providerId="LiveId" clId="{79BC5983-C51B-4FA5-ABA1-11A6B4B04CF1}" dt="2023-05-25T06:49:18.096" v="6406" actId="1076"/>
          <ac:spMkLst>
            <pc:docMk/>
            <pc:sldMk cId="122246178" sldId="281"/>
            <ac:spMk id="11" creationId="{F0048F97-53EB-8CF5-525E-C0D59579E864}"/>
          </ac:spMkLst>
        </pc:spChg>
        <pc:spChg chg="add del mod">
          <ac:chgData name="Fernando Bellido Pazos" userId="6672f4cd2104aeb4" providerId="LiveId" clId="{79BC5983-C51B-4FA5-ABA1-11A6B4B04CF1}" dt="2023-05-21T13:27:01.982" v="4945" actId="478"/>
          <ac:spMkLst>
            <pc:docMk/>
            <pc:sldMk cId="122246178" sldId="281"/>
            <ac:spMk id="12" creationId="{7154540C-7678-0421-14B6-10FB567C01EA}"/>
          </ac:spMkLst>
        </pc:spChg>
        <pc:spChg chg="add mod">
          <ac:chgData name="Fernando Bellido Pazos" userId="6672f4cd2104aeb4" providerId="LiveId" clId="{79BC5983-C51B-4FA5-ABA1-11A6B4B04CF1}" dt="2023-05-25T06:50:40.650" v="6496" actId="14100"/>
          <ac:spMkLst>
            <pc:docMk/>
            <pc:sldMk cId="122246178" sldId="281"/>
            <ac:spMk id="13" creationId="{C2ADA613-2ADA-0568-2897-94C72AA2394B}"/>
          </ac:spMkLst>
        </pc:spChg>
        <pc:spChg chg="add del mod">
          <ac:chgData name="Fernando Bellido Pazos" userId="6672f4cd2104aeb4" providerId="LiveId" clId="{79BC5983-C51B-4FA5-ABA1-11A6B4B04CF1}" dt="2023-05-21T13:27:41.933" v="4949" actId="21"/>
          <ac:spMkLst>
            <pc:docMk/>
            <pc:sldMk cId="122246178" sldId="281"/>
            <ac:spMk id="14" creationId="{129015E2-85F4-A0B0-5B36-D0B25DCECDF1}"/>
          </ac:spMkLst>
        </pc:spChg>
        <pc:spChg chg="add mod">
          <ac:chgData name="Fernando Bellido Pazos" userId="6672f4cd2104aeb4" providerId="LiveId" clId="{79BC5983-C51B-4FA5-ABA1-11A6B4B04CF1}" dt="2023-05-25T06:50:34.553" v="6495" actId="20577"/>
          <ac:spMkLst>
            <pc:docMk/>
            <pc:sldMk cId="122246178" sldId="281"/>
            <ac:spMk id="15" creationId="{D233BF8F-3E81-3773-4DF9-60E353572259}"/>
          </ac:spMkLst>
        </pc:spChg>
        <pc:spChg chg="add del mod">
          <ac:chgData name="Fernando Bellido Pazos" userId="6672f4cd2104aeb4" providerId="LiveId" clId="{79BC5983-C51B-4FA5-ABA1-11A6B4B04CF1}" dt="2023-05-21T13:27:51.700" v="4953"/>
          <ac:spMkLst>
            <pc:docMk/>
            <pc:sldMk cId="122246178" sldId="281"/>
            <ac:spMk id="16" creationId="{CFC46FFE-AD23-A28F-2439-6F502629636E}"/>
          </ac:spMkLst>
        </pc:spChg>
        <pc:spChg chg="add del mod">
          <ac:chgData name="Fernando Bellido Pazos" userId="6672f4cd2104aeb4" providerId="LiveId" clId="{79BC5983-C51B-4FA5-ABA1-11A6B4B04CF1}" dt="2023-05-21T13:27:54.141" v="4955"/>
          <ac:spMkLst>
            <pc:docMk/>
            <pc:sldMk cId="122246178" sldId="281"/>
            <ac:spMk id="17" creationId="{53B85FC0-49FD-0590-7409-0CBCE271DDDF}"/>
          </ac:spMkLst>
        </pc:spChg>
        <pc:spChg chg="add del mod">
          <ac:chgData name="Fernando Bellido Pazos" userId="6672f4cd2104aeb4" providerId="LiveId" clId="{79BC5983-C51B-4FA5-ABA1-11A6B4B04CF1}" dt="2023-05-21T13:27:56.696" v="4958"/>
          <ac:spMkLst>
            <pc:docMk/>
            <pc:sldMk cId="122246178" sldId="281"/>
            <ac:spMk id="18" creationId="{BC21ACD5-CB4E-21F8-0A5A-7424A0AABF49}"/>
          </ac:spMkLst>
        </pc:spChg>
        <pc:spChg chg="add del mod">
          <ac:chgData name="Fernando Bellido Pazos" userId="6672f4cd2104aeb4" providerId="LiveId" clId="{79BC5983-C51B-4FA5-ABA1-11A6B4B04CF1}" dt="2023-05-21T13:28:04.755" v="4965"/>
          <ac:spMkLst>
            <pc:docMk/>
            <pc:sldMk cId="122246178" sldId="281"/>
            <ac:spMk id="19" creationId="{5092D5B2-54BB-73B1-1DD0-9B8D15D0112B}"/>
          </ac:spMkLst>
        </pc:spChg>
        <pc:spChg chg="add del mod">
          <ac:chgData name="Fernando Bellido Pazos" userId="6672f4cd2104aeb4" providerId="LiveId" clId="{79BC5983-C51B-4FA5-ABA1-11A6B4B04CF1}" dt="2023-05-21T13:29:35.573" v="4971"/>
          <ac:spMkLst>
            <pc:docMk/>
            <pc:sldMk cId="122246178" sldId="281"/>
            <ac:spMk id="21" creationId="{4551E910-F852-6773-F19E-B448D2CABE7A}"/>
          </ac:spMkLst>
        </pc:spChg>
        <pc:spChg chg="add del mod">
          <ac:chgData name="Fernando Bellido Pazos" userId="6672f4cd2104aeb4" providerId="LiveId" clId="{79BC5983-C51B-4FA5-ABA1-11A6B4B04CF1}" dt="2023-05-25T06:45:58.330" v="6349" actId="478"/>
          <ac:spMkLst>
            <pc:docMk/>
            <pc:sldMk cId="122246178" sldId="281"/>
            <ac:spMk id="23" creationId="{97AC753B-EED6-328C-F747-8355328FA946}"/>
          </ac:spMkLst>
        </pc:spChg>
        <pc:spChg chg="add mod">
          <ac:chgData name="Fernando Bellido Pazos" userId="6672f4cd2104aeb4" providerId="LiveId" clId="{79BC5983-C51B-4FA5-ABA1-11A6B4B04CF1}" dt="2023-05-21T13:33:44.826" v="5022" actId="13822"/>
          <ac:spMkLst>
            <pc:docMk/>
            <pc:sldMk cId="122246178" sldId="281"/>
            <ac:spMk id="25" creationId="{357EA8B3-436F-BA00-879B-AF606A2053E4}"/>
          </ac:spMkLst>
        </pc:spChg>
        <pc:spChg chg="add mod">
          <ac:chgData name="Fernando Bellido Pazos" userId="6672f4cd2104aeb4" providerId="LiveId" clId="{79BC5983-C51B-4FA5-ABA1-11A6B4B04CF1}" dt="2023-05-21T13:34:08.070" v="5043" actId="20577"/>
          <ac:spMkLst>
            <pc:docMk/>
            <pc:sldMk cId="122246178" sldId="281"/>
            <ac:spMk id="26" creationId="{1535C626-5368-A1DB-16B6-699ECDE905BD}"/>
          </ac:spMkLst>
        </pc:spChg>
        <pc:spChg chg="mod">
          <ac:chgData name="Fernando Bellido Pazos" userId="6672f4cd2104aeb4" providerId="LiveId" clId="{79BC5983-C51B-4FA5-ABA1-11A6B4B04CF1}" dt="2023-05-21T13:33:46.874" v="5023" actId="13822"/>
          <ac:spMkLst>
            <pc:docMk/>
            <pc:sldMk cId="122246178" sldId="281"/>
            <ac:spMk id="28" creationId="{B6A3F4BF-3711-CC20-613C-040AC1D15F63}"/>
          </ac:spMkLst>
        </pc:spChg>
        <pc:spChg chg="mod">
          <ac:chgData name="Fernando Bellido Pazos" userId="6672f4cd2104aeb4" providerId="LiveId" clId="{79BC5983-C51B-4FA5-ABA1-11A6B4B04CF1}" dt="2023-05-21T13:35:00.720" v="5057" actId="20577"/>
          <ac:spMkLst>
            <pc:docMk/>
            <pc:sldMk cId="122246178" sldId="281"/>
            <ac:spMk id="29" creationId="{0D96539C-1038-54B7-51BA-569614D7875F}"/>
          </ac:spMkLst>
        </pc:spChg>
        <pc:grpChg chg="add del mod">
          <ac:chgData name="Fernando Bellido Pazos" userId="6672f4cd2104aeb4" providerId="LiveId" clId="{79BC5983-C51B-4FA5-ABA1-11A6B4B04CF1}" dt="2023-05-25T06:47:25.330" v="6362" actId="478"/>
          <ac:grpSpMkLst>
            <pc:docMk/>
            <pc:sldMk cId="122246178" sldId="281"/>
            <ac:grpSpMk id="6" creationId="{E52012E1-2117-E172-23FF-5DA7D1514B72}"/>
          </ac:grpSpMkLst>
        </pc:grpChg>
        <pc:grpChg chg="add del mod">
          <ac:chgData name="Fernando Bellido Pazos" userId="6672f4cd2104aeb4" providerId="LiveId" clId="{79BC5983-C51B-4FA5-ABA1-11A6B4B04CF1}" dt="2023-05-25T06:48:04.505" v="6378" actId="478"/>
          <ac:grpSpMkLst>
            <pc:docMk/>
            <pc:sldMk cId="122246178" sldId="281"/>
            <ac:grpSpMk id="24" creationId="{6EA0D318-9DE3-AFEC-83D5-8E5768D7563D}"/>
          </ac:grpSpMkLst>
        </pc:grpChg>
        <pc:grpChg chg="add del mod">
          <ac:chgData name="Fernando Bellido Pazos" userId="6672f4cd2104aeb4" providerId="LiveId" clId="{79BC5983-C51B-4FA5-ABA1-11A6B4B04CF1}" dt="2023-05-25T06:48:06.906" v="6381" actId="478"/>
          <ac:grpSpMkLst>
            <pc:docMk/>
            <pc:sldMk cId="122246178" sldId="281"/>
            <ac:grpSpMk id="27" creationId="{2335A130-2DDD-9FFB-54E2-911105EA5601}"/>
          </ac:grpSpMkLst>
        </pc:grpChg>
        <pc:graphicFrameChg chg="add del mod modGraphic">
          <ac:chgData name="Fernando Bellido Pazos" userId="6672f4cd2104aeb4" providerId="LiveId" clId="{79BC5983-C51B-4FA5-ABA1-11A6B4B04CF1}" dt="2023-05-21T13:28:08.212" v="4966" actId="478"/>
          <ac:graphicFrameMkLst>
            <pc:docMk/>
            <pc:sldMk cId="122246178" sldId="281"/>
            <ac:graphicFrameMk id="15" creationId="{4B312E94-D4F5-E0A5-F346-1E364B8FA014}"/>
          </ac:graphicFrameMkLst>
        </pc:graphicFrameChg>
        <pc:graphicFrameChg chg="add mod modGraphic">
          <ac:chgData name="Fernando Bellido Pazos" userId="6672f4cd2104aeb4" providerId="LiveId" clId="{79BC5983-C51B-4FA5-ABA1-11A6B4B04CF1}" dt="2023-05-25T06:53:19.357" v="6539" actId="12100"/>
          <ac:graphicFrameMkLst>
            <pc:docMk/>
            <pc:sldMk cId="122246178" sldId="281"/>
            <ac:graphicFrameMk id="16" creationId="{EE86A718-FF82-BB68-D692-74746AD1877F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1T13:31:23.724" v="5008" actId="478"/>
          <ac:graphicFrameMkLst>
            <pc:docMk/>
            <pc:sldMk cId="122246178" sldId="281"/>
            <ac:graphicFrameMk id="20" creationId="{9F4C7B12-1264-69BE-BA8A-F06727758ADD}"/>
          </ac:graphicFrameMkLst>
        </pc:graphicFrameChg>
        <pc:picChg chg="add del mod">
          <ac:chgData name="Fernando Bellido Pazos" userId="6672f4cd2104aeb4" providerId="LiveId" clId="{79BC5983-C51B-4FA5-ABA1-11A6B4B04CF1}" dt="2023-05-21T11:53:33.079" v="4865" actId="478"/>
          <ac:picMkLst>
            <pc:docMk/>
            <pc:sldMk cId="122246178" sldId="281"/>
            <ac:picMk id="4" creationId="{E6A0B9CE-555C-68DA-1AAD-8F19D4E97B27}"/>
          </ac:picMkLst>
        </pc:picChg>
        <pc:cxnChg chg="add del mod">
          <ac:chgData name="Fernando Bellido Pazos" userId="6672f4cd2104aeb4" providerId="LiveId" clId="{79BC5983-C51B-4FA5-ABA1-11A6B4B04CF1}" dt="2023-05-25T06:48:06.376" v="6380" actId="478"/>
          <ac:cxnSpMkLst>
            <pc:docMk/>
            <pc:sldMk cId="122246178" sldId="281"/>
            <ac:cxnSpMk id="31" creationId="{5F24183E-15CE-0A69-A6A2-7215E20FC0AA}"/>
          </ac:cxnSpMkLst>
        </pc:cxnChg>
        <pc:cxnChg chg="add del mod">
          <ac:chgData name="Fernando Bellido Pazos" userId="6672f4cd2104aeb4" providerId="LiveId" clId="{79BC5983-C51B-4FA5-ABA1-11A6B4B04CF1}" dt="2023-05-25T06:48:05.462" v="6379" actId="478"/>
          <ac:cxnSpMkLst>
            <pc:docMk/>
            <pc:sldMk cId="122246178" sldId="281"/>
            <ac:cxnSpMk id="33" creationId="{0CA452C2-06FE-571C-47E8-5CBF695E2D5C}"/>
          </ac:cxnSpMkLst>
        </pc:cxnChg>
      </pc:sldChg>
      <pc:sldChg chg="add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1129721056" sldId="282"/>
        </pc:sldMkLst>
        <pc:spChg chg="mod">
          <ac:chgData name="Fernando Bellido Pazos" userId="6672f4cd2104aeb4" providerId="LiveId" clId="{79BC5983-C51B-4FA5-ABA1-11A6B4B04CF1}" dt="2023-05-21T14:09:44.911" v="5429" actId="20577"/>
          <ac:spMkLst>
            <pc:docMk/>
            <pc:sldMk cId="1129721056" sldId="282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4:41.966" v="4551" actId="1076"/>
          <ac:picMkLst>
            <pc:docMk/>
            <pc:sldMk cId="1129721056" sldId="282"/>
            <ac:picMk id="5" creationId="{49DE958F-44E9-00F3-7FC5-3ED8672AB688}"/>
          </ac:picMkLst>
        </pc:picChg>
        <pc:picChg chg="add mod">
          <ac:chgData name="Fernando Bellido Pazos" userId="6672f4cd2104aeb4" providerId="LiveId" clId="{79BC5983-C51B-4FA5-ABA1-11A6B4B04CF1}" dt="2023-05-17T14:55:04.975" v="4560" actId="1076"/>
          <ac:picMkLst>
            <pc:docMk/>
            <pc:sldMk cId="1129721056" sldId="282"/>
            <ac:picMk id="8" creationId="{0225480B-893A-3947-8180-797DD40B4281}"/>
          </ac:picMkLst>
        </pc:picChg>
      </pc:sldChg>
      <pc:sldChg chg="add del">
        <pc:chgData name="Fernando Bellido Pazos" userId="6672f4cd2104aeb4" providerId="LiveId" clId="{79BC5983-C51B-4FA5-ABA1-11A6B4B04CF1}" dt="2023-05-17T14:53:10.760" v="4497"/>
        <pc:sldMkLst>
          <pc:docMk/>
          <pc:sldMk cId="1897814375" sldId="282"/>
        </pc:sldMkLst>
      </pc:sldChg>
      <pc:sldChg chg="addSp delSp modSp add mod delAnim modAnim">
        <pc:chgData name="Fernando Bellido Pazos" userId="6672f4cd2104aeb4" providerId="LiveId" clId="{79BC5983-C51B-4FA5-ABA1-11A6B4B04CF1}" dt="2023-05-21T14:09:54.972" v="5430" actId="1076"/>
        <pc:sldMkLst>
          <pc:docMk/>
          <pc:sldMk cId="1522971139" sldId="283"/>
        </pc:sldMkLst>
        <pc:spChg chg="mod">
          <ac:chgData name="Fernando Bellido Pazos" userId="6672f4cd2104aeb4" providerId="LiveId" clId="{79BC5983-C51B-4FA5-ABA1-11A6B4B04CF1}" dt="2023-05-21T14:08:42.673" v="5370" actId="1076"/>
          <ac:spMkLst>
            <pc:docMk/>
            <pc:sldMk cId="1522971139" sldId="283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17T14:57:18.408" v="4572" actId="478"/>
          <ac:picMkLst>
            <pc:docMk/>
            <pc:sldMk cId="1522971139" sldId="283"/>
            <ac:picMk id="5" creationId="{49DE958F-44E9-00F3-7FC5-3ED8672AB688}"/>
          </ac:picMkLst>
        </pc:picChg>
        <pc:picChg chg="add del mod">
          <ac:chgData name="Fernando Bellido Pazos" userId="6672f4cd2104aeb4" providerId="LiveId" clId="{79BC5983-C51B-4FA5-ABA1-11A6B4B04CF1}" dt="2023-05-17T14:57:25.353" v="4576" actId="478"/>
          <ac:picMkLst>
            <pc:docMk/>
            <pc:sldMk cId="1522971139" sldId="283"/>
            <ac:picMk id="6" creationId="{FDA85D59-542F-45C4-4165-4EB215E37EC6}"/>
          </ac:picMkLst>
        </pc:picChg>
        <pc:picChg chg="del">
          <ac:chgData name="Fernando Bellido Pazos" userId="6672f4cd2104aeb4" providerId="LiveId" clId="{79BC5983-C51B-4FA5-ABA1-11A6B4B04CF1}" dt="2023-05-17T14:57:18.105" v="4571" actId="478"/>
          <ac:picMkLst>
            <pc:docMk/>
            <pc:sldMk cId="1522971139" sldId="283"/>
            <ac:picMk id="8" creationId="{0225480B-893A-3947-8180-797DD40B4281}"/>
          </ac:picMkLst>
        </pc:picChg>
        <pc:picChg chg="add mod">
          <ac:chgData name="Fernando Bellido Pazos" userId="6672f4cd2104aeb4" providerId="LiveId" clId="{79BC5983-C51B-4FA5-ABA1-11A6B4B04CF1}" dt="2023-05-21T14:09:54.972" v="5430" actId="1076"/>
          <ac:picMkLst>
            <pc:docMk/>
            <pc:sldMk cId="1522971139" sldId="283"/>
            <ac:picMk id="9" creationId="{5A63336F-9BE1-8FF8-7B49-F7337A4E489F}"/>
          </ac:picMkLst>
        </pc:picChg>
      </pc:sldChg>
      <pc:sldChg chg="addSp delSp modSp add del mod ord modAnim modShow">
        <pc:chgData name="Fernando Bellido Pazos" userId="6672f4cd2104aeb4" providerId="LiveId" clId="{79BC5983-C51B-4FA5-ABA1-11A6B4B04CF1}" dt="2023-05-25T08:42:25.873" v="6712" actId="20578"/>
        <pc:sldMkLst>
          <pc:docMk/>
          <pc:sldMk cId="3183914288" sldId="284"/>
        </pc:sldMkLst>
        <pc:spChg chg="mod">
          <ac:chgData name="Fernando Bellido Pazos" userId="6672f4cd2104aeb4" providerId="LiveId" clId="{79BC5983-C51B-4FA5-ABA1-11A6B4B04CF1}" dt="2023-05-21T14:06:17.587" v="5293" actId="20577"/>
          <ac:spMkLst>
            <pc:docMk/>
            <pc:sldMk cId="3183914288" sldId="284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7T14:58:36.789" v="4592" actId="478"/>
          <ac:graphicFrameMkLst>
            <pc:docMk/>
            <pc:sldMk cId="3183914288" sldId="284"/>
            <ac:graphicFrameMk id="4" creationId="{172C6D2C-007F-07F6-052E-C36A46458E2D}"/>
          </ac:graphicFrameMkLst>
        </pc:graphicFrame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6" creationId="{C114A8B4-838B-93F2-08E6-120EBB78C067}"/>
          </ac:picMkLst>
        </pc:pic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10:02.785" v="5432" actId="1076"/>
        <pc:sldMkLst>
          <pc:docMk/>
          <pc:sldMk cId="1573539351" sldId="285"/>
        </pc:sldMkLst>
        <pc:spChg chg="mod">
          <ac:chgData name="Fernando Bellido Pazos" userId="6672f4cd2104aeb4" providerId="LiveId" clId="{79BC5983-C51B-4FA5-ABA1-11A6B4B04CF1}" dt="2023-05-21T14:08:10.947" v="5354" actId="1076"/>
          <ac:spMkLst>
            <pc:docMk/>
            <pc:sldMk cId="1573539351" sldId="285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10:02.785" v="5432" actId="1076"/>
          <ac:picMkLst>
            <pc:docMk/>
            <pc:sldMk cId="1573539351" sldId="285"/>
            <ac:picMk id="4" creationId="{5A48D7B0-4C68-AA39-CD0B-9327A2ECAF50}"/>
          </ac:picMkLst>
        </pc:picChg>
        <pc:picChg chg="del">
          <ac:chgData name="Fernando Bellido Pazos" userId="6672f4cd2104aeb4" providerId="LiveId" clId="{79BC5983-C51B-4FA5-ABA1-11A6B4B04CF1}" dt="2023-05-17T15:18:59.552" v="4664" actId="478"/>
          <ac:picMkLst>
            <pc:docMk/>
            <pc:sldMk cId="1573539351" sldId="285"/>
            <ac:picMk id="6" creationId="{C114A8B4-838B-93F2-08E6-120EBB78C067}"/>
          </ac:picMkLst>
        </pc:picChg>
        <pc:picChg chg="del">
          <ac:chgData name="Fernando Bellido Pazos" userId="6672f4cd2104aeb4" providerId="LiveId" clId="{79BC5983-C51B-4FA5-ABA1-11A6B4B04CF1}" dt="2023-05-17T15:18:59.980" v="4665" actId="478"/>
          <ac:picMkLst>
            <pc:docMk/>
            <pc:sldMk cId="1573539351" sldId="285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7:58.465" v="5350" actId="1076"/>
        <pc:sldMkLst>
          <pc:docMk/>
          <pc:sldMk cId="993918662" sldId="286"/>
        </pc:sldMkLst>
        <pc:spChg chg="mod">
          <ac:chgData name="Fernando Bellido Pazos" userId="6672f4cd2104aeb4" providerId="LiveId" clId="{79BC5983-C51B-4FA5-ABA1-11A6B4B04CF1}" dt="2023-05-21T14:07:52.406" v="5348" actId="1076"/>
          <ac:spMkLst>
            <pc:docMk/>
            <pc:sldMk cId="993918662" sldId="286"/>
            <ac:spMk id="6" creationId="{BC4DF9E7-EE79-00C0-48A3-889B99828D60}"/>
          </ac:spMkLst>
        </pc:spChg>
        <pc:picChg chg="add mod">
          <ac:chgData name="Fernando Bellido Pazos" userId="6672f4cd2104aeb4" providerId="LiveId" clId="{79BC5983-C51B-4FA5-ABA1-11A6B4B04CF1}" dt="2023-05-21T14:07:58.465" v="5350" actId="1076"/>
          <ac:picMkLst>
            <pc:docMk/>
            <pc:sldMk cId="993918662" sldId="286"/>
            <ac:picMk id="4" creationId="{F41D55F5-6EE6-2E0C-4993-CB321CC55541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8" creationId="{10FA3C20-8938-24F7-951A-D446BE27FEB4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10" creationId="{D1444DE1-1E9D-D243-DD48-3DBF2EDB07A3}"/>
          </ac:picMkLst>
        </pc:picChg>
      </pc:sldChg>
      <pc:sldChg chg="addSp modSp add mod modAnim">
        <pc:chgData name="Fernando Bellido Pazos" userId="6672f4cd2104aeb4" providerId="LiveId" clId="{79BC5983-C51B-4FA5-ABA1-11A6B4B04CF1}" dt="2023-05-25T09:10:55.833" v="6762" actId="1076"/>
        <pc:sldMkLst>
          <pc:docMk/>
          <pc:sldMk cId="2855013821" sldId="287"/>
        </pc:sldMkLst>
        <pc:spChg chg="mod">
          <ac:chgData name="Fernando Bellido Pazos" userId="6672f4cd2104aeb4" providerId="LiveId" clId="{79BC5983-C51B-4FA5-ABA1-11A6B4B04CF1}" dt="2023-05-21T14:07:37.513" v="5344" actId="1076"/>
          <ac:spMkLst>
            <pc:docMk/>
            <pc:sldMk cId="2855013821" sldId="287"/>
            <ac:spMk id="4" creationId="{D4FD6BC7-6C39-95F6-71E1-4735BEBF626D}"/>
          </ac:spMkLst>
        </pc:spChg>
        <pc:picChg chg="add mod modCrop">
          <ac:chgData name="Fernando Bellido Pazos" userId="6672f4cd2104aeb4" providerId="LiveId" clId="{79BC5983-C51B-4FA5-ABA1-11A6B4B04CF1}" dt="2023-05-25T09:10:55.833" v="6762" actId="1076"/>
          <ac:picMkLst>
            <pc:docMk/>
            <pc:sldMk cId="2855013821" sldId="287"/>
            <ac:picMk id="5" creationId="{40DB1CFB-EFD5-01FA-05C2-B57D3A909E9D}"/>
          </ac:picMkLst>
        </pc:picChg>
      </pc:sldChg>
      <pc:sldChg chg="addSp delSp modSp add mod ord modShow modNotes">
        <pc:chgData name="Fernando Bellido Pazos" userId="6672f4cd2104aeb4" providerId="LiveId" clId="{79BC5983-C51B-4FA5-ABA1-11A6B4B04CF1}" dt="2023-05-25T08:42:25.873" v="6712" actId="20578"/>
        <pc:sldMkLst>
          <pc:docMk/>
          <pc:sldMk cId="358739515" sldId="288"/>
        </pc:sldMkLst>
        <pc:spChg chg="add del mod">
          <ac:chgData name="Fernando Bellido Pazos" userId="6672f4cd2104aeb4" providerId="LiveId" clId="{79BC5983-C51B-4FA5-ABA1-11A6B4B04CF1}" dt="2023-05-18T09:14:30.212" v="4784" actId="11529"/>
          <ac:spMkLst>
            <pc:docMk/>
            <pc:sldMk cId="358739515" sldId="288"/>
            <ac:spMk id="4" creationId="{A76E99A9-7D8E-CD31-64F4-4796EB65B3B0}"/>
          </ac:spMkLst>
        </pc:spChg>
        <pc:spChg chg="add del mod">
          <ac:chgData name="Fernando Bellido Pazos" userId="6672f4cd2104aeb4" providerId="LiveId" clId="{79BC5983-C51B-4FA5-ABA1-11A6B4B04CF1}" dt="2023-05-18T09:14:29.529" v="4782"/>
          <ac:spMkLst>
            <pc:docMk/>
            <pc:sldMk cId="358739515" sldId="288"/>
            <ac:spMk id="5" creationId="{5197CB7F-D767-BCF2-AE75-0700D9F4E703}"/>
          </ac:spMkLst>
        </pc:spChg>
        <pc:spChg chg="add mod">
          <ac:chgData name="Fernando Bellido Pazos" userId="6672f4cd2104aeb4" providerId="LiveId" clId="{79BC5983-C51B-4FA5-ABA1-11A6B4B04CF1}" dt="2023-05-18T09:21:07.206" v="4785"/>
          <ac:spMkLst>
            <pc:docMk/>
            <pc:sldMk cId="358739515" sldId="288"/>
            <ac:spMk id="9" creationId="{1A74FB64-14A3-DB22-9EF5-1D9D3517B5F8}"/>
          </ac:spMkLst>
        </pc:spChg>
        <pc:spChg chg="add mod">
          <ac:chgData name="Fernando Bellido Pazos" userId="6672f4cd2104aeb4" providerId="LiveId" clId="{79BC5983-C51B-4FA5-ABA1-11A6B4B04CF1}" dt="2023-05-18T09:36:29.907" v="4809" actId="1076"/>
          <ac:spMkLst>
            <pc:docMk/>
            <pc:sldMk cId="358739515" sldId="288"/>
            <ac:spMk id="10" creationId="{6B00FB09-AFBC-0246-918D-C31FF1C4B011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2" creationId="{E5416A27-5AA4-45E2-6695-3DFCEC7AB446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3" creationId="{A7626C27-96FB-D6AA-1EBD-AB0B70F96B51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5" creationId="{3E922BC3-1AAF-32F7-3C7C-1915C55E0323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6" creationId="{A60CF369-3E95-D47D-627E-D7C5ECCE2534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8" creationId="{A69975DC-E26A-01D3-B61D-A51D0ACAEC50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9" creationId="{68090326-6480-2A71-BEDB-996424CA6ACC}"/>
          </ac:spMkLst>
        </pc:spChg>
        <pc:spChg chg="add mod">
          <ac:chgData name="Fernando Bellido Pazos" userId="6672f4cd2104aeb4" providerId="LiveId" clId="{79BC5983-C51B-4FA5-ABA1-11A6B4B04CF1}" dt="2023-05-24T15:27:10.650" v="6159" actId="2711"/>
          <ac:spMkLst>
            <pc:docMk/>
            <pc:sldMk cId="358739515" sldId="288"/>
            <ac:spMk id="21" creationId="{7C2162F7-B66A-1AA7-F13D-DF9976A42AC1}"/>
          </ac:spMkLst>
        </pc:spChg>
        <pc:spChg chg="add mod">
          <ac:chgData name="Fernando Bellido Pazos" userId="6672f4cd2104aeb4" providerId="LiveId" clId="{79BC5983-C51B-4FA5-ABA1-11A6B4B04CF1}" dt="2023-05-24T15:27:16.870" v="6160" actId="2711"/>
          <ac:spMkLst>
            <pc:docMk/>
            <pc:sldMk cId="358739515" sldId="288"/>
            <ac:spMk id="23" creationId="{42E20C1C-4478-295A-DCD0-DB513F7D4D62}"/>
          </ac:spMkLst>
        </pc:spChg>
        <pc:spChg chg="add del">
          <ac:chgData name="Fernando Bellido Pazos" userId="6672f4cd2104aeb4" providerId="LiveId" clId="{79BC5983-C51B-4FA5-ABA1-11A6B4B04CF1}" dt="2023-05-18T09:38:01.580" v="4826" actId="22"/>
          <ac:spMkLst>
            <pc:docMk/>
            <pc:sldMk cId="358739515" sldId="288"/>
            <ac:spMk id="25" creationId="{EE9798DF-804E-1329-E471-7120DAB4FEF8}"/>
          </ac:spMkLst>
        </pc:spChg>
        <pc:spChg chg="add mod">
          <ac:chgData name="Fernando Bellido Pazos" userId="6672f4cd2104aeb4" providerId="LiveId" clId="{79BC5983-C51B-4FA5-ABA1-11A6B4B04CF1}" dt="2023-05-24T15:27:34.523" v="6164" actId="14100"/>
          <ac:spMkLst>
            <pc:docMk/>
            <pc:sldMk cId="358739515" sldId="288"/>
            <ac:spMk id="27" creationId="{76075B3D-0CBC-2266-FC27-684F063AA96A}"/>
          </ac:spMkLst>
        </pc:spChg>
        <pc:spChg chg="add mod">
          <ac:chgData name="Fernando Bellido Pazos" userId="6672f4cd2104aeb4" providerId="LiveId" clId="{79BC5983-C51B-4FA5-ABA1-11A6B4B04CF1}" dt="2023-05-24T15:27:30.629" v="6163" actId="14100"/>
          <ac:spMkLst>
            <pc:docMk/>
            <pc:sldMk cId="358739515" sldId="288"/>
            <ac:spMk id="29" creationId="{7F13E61D-C35F-E0B8-379A-989F3112F167}"/>
          </ac:spMkLst>
        </pc:spChg>
        <pc:grpChg chg="add mod">
          <ac:chgData name="Fernando Bellido Pazos" userId="6672f4cd2104aeb4" providerId="LiveId" clId="{79BC5983-C51B-4FA5-ABA1-11A6B4B04CF1}" dt="2023-05-18T09:36:38.335" v="4813" actId="1076"/>
          <ac:grpSpMkLst>
            <pc:docMk/>
            <pc:sldMk cId="358739515" sldId="288"/>
            <ac:grpSpMk id="8" creationId="{A820E39B-1FF6-246A-D02C-2CAB0B81100A}"/>
          </ac:grpSpMkLst>
        </pc:grpChg>
        <pc:grpChg chg="add mod">
          <ac:chgData name="Fernando Bellido Pazos" userId="6672f4cd2104aeb4" providerId="LiveId" clId="{79BC5983-C51B-4FA5-ABA1-11A6B4B04CF1}" dt="2023-05-18T09:36:36.337" v="4812" actId="1076"/>
          <ac:grpSpMkLst>
            <pc:docMk/>
            <pc:sldMk cId="358739515" sldId="288"/>
            <ac:grpSpMk id="11" creationId="{57F29842-AC21-9E11-77B4-EE1C1827DCD6}"/>
          </ac:grpSpMkLst>
        </pc:grpChg>
        <pc:grpChg chg="add mod">
          <ac:chgData name="Fernando Bellido Pazos" userId="6672f4cd2104aeb4" providerId="LiveId" clId="{79BC5983-C51B-4FA5-ABA1-11A6B4B04CF1}" dt="2023-05-18T09:39:52.230" v="4844" actId="1076"/>
          <ac:grpSpMkLst>
            <pc:docMk/>
            <pc:sldMk cId="358739515" sldId="288"/>
            <ac:grpSpMk id="14" creationId="{E1AB47AF-A410-ECFE-E7DB-0236A659CAD3}"/>
          </ac:grpSpMkLst>
        </pc:grpChg>
        <pc:grpChg chg="add mod">
          <ac:chgData name="Fernando Bellido Pazos" userId="6672f4cd2104aeb4" providerId="LiveId" clId="{79BC5983-C51B-4FA5-ABA1-11A6B4B04CF1}" dt="2023-05-18T09:39:50.343" v="4843" actId="1076"/>
          <ac:grpSpMkLst>
            <pc:docMk/>
            <pc:sldMk cId="358739515" sldId="288"/>
            <ac:grpSpMk id="17" creationId="{6F2C5B91-D64C-814E-5192-211792BC6384}"/>
          </ac:grpSpMkLst>
        </pc:grpChg>
        <pc:graphicFrameChg chg="del mod">
          <ac:chgData name="Fernando Bellido Pazos" userId="6672f4cd2104aeb4" providerId="LiveId" clId="{79BC5983-C51B-4FA5-ABA1-11A6B4B04CF1}" dt="2023-05-18T09:14:15.834" v="4776" actId="478"/>
          <ac:graphicFrameMkLst>
            <pc:docMk/>
            <pc:sldMk cId="358739515" sldId="288"/>
            <ac:graphicFrameMk id="6" creationId="{A96B161D-D6D5-9323-B013-885D306589BB}"/>
          </ac:graphicFrameMkLst>
        </pc:graphicFrameChg>
      </pc:sldChg>
      <pc:sldChg chg="addSp delSp modSp add mod delAnim modAnim modNotes">
        <pc:chgData name="Fernando Bellido Pazos" userId="6672f4cd2104aeb4" providerId="LiveId" clId="{79BC5983-C51B-4FA5-ABA1-11A6B4B04CF1}" dt="2023-05-24T11:24:32.925" v="5448"/>
        <pc:sldMkLst>
          <pc:docMk/>
          <pc:sldMk cId="2364562124" sldId="289"/>
        </pc:sldMkLst>
        <pc:spChg chg="add mod">
          <ac:chgData name="Fernando Bellido Pazos" userId="6672f4cd2104aeb4" providerId="LiveId" clId="{79BC5983-C51B-4FA5-ABA1-11A6B4B04CF1}" dt="2023-05-21T14:09:13.106" v="5390"/>
          <ac:spMkLst>
            <pc:docMk/>
            <pc:sldMk cId="2364562124" sldId="289"/>
            <ac:spMk id="4" creationId="{36C5EB70-DFC2-6588-46F5-4BF0C3579EDE}"/>
          </ac:spMkLst>
        </pc:spChg>
        <pc:spChg chg="del">
          <ac:chgData name="Fernando Bellido Pazos" userId="6672f4cd2104aeb4" providerId="LiveId" clId="{79BC5983-C51B-4FA5-ABA1-11A6B4B04CF1}" dt="2023-05-21T14:09:12.856" v="5389" actId="478"/>
          <ac:spMkLst>
            <pc:docMk/>
            <pc:sldMk cId="2364562124" sldId="289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21T11:52:49.948" v="4855" actId="478"/>
          <ac:picMkLst>
            <pc:docMk/>
            <pc:sldMk cId="2364562124" sldId="289"/>
            <ac:picMk id="4" creationId="{B6BBEE5A-839A-2A4B-116B-9ED44C4B05BB}"/>
          </ac:picMkLst>
        </pc:picChg>
        <pc:picChg chg="add mod ord">
          <ac:chgData name="Fernando Bellido Pazos" userId="6672f4cd2104aeb4" providerId="LiveId" clId="{79BC5983-C51B-4FA5-ABA1-11A6B4B04CF1}" dt="2023-05-21T14:10:41.784" v="5433" actId="166"/>
          <ac:picMkLst>
            <pc:docMk/>
            <pc:sldMk cId="2364562124" sldId="289"/>
            <ac:picMk id="5" creationId="{D5AC9446-684B-39E6-0AC0-131D464FD692}"/>
          </ac:picMkLst>
        </pc:picChg>
      </pc:sldChg>
      <pc:sldChg chg="addSp delSp modSp add mod delAnim">
        <pc:chgData name="Fernando Bellido Pazos" userId="6672f4cd2104aeb4" providerId="LiveId" clId="{79BC5983-C51B-4FA5-ABA1-11A6B4B04CF1}" dt="2023-05-25T09:07:15.805" v="6755" actId="1076"/>
        <pc:sldMkLst>
          <pc:docMk/>
          <pc:sldMk cId="3624119500" sldId="290"/>
        </pc:sldMkLst>
        <pc:spChg chg="mod">
          <ac:chgData name="Fernando Bellido Pazos" userId="6672f4cd2104aeb4" providerId="LiveId" clId="{79BC5983-C51B-4FA5-ABA1-11A6B4B04CF1}" dt="2023-05-23T13:04:12.464" v="5446" actId="33524"/>
          <ac:spMkLst>
            <pc:docMk/>
            <pc:sldMk cId="3624119500" sldId="290"/>
            <ac:spMk id="3" creationId="{E2A8B701-0C40-18FC-D850-35B61D88ECAF}"/>
          </ac:spMkLst>
        </pc:spChg>
        <pc:spChg chg="add mod">
          <ac:chgData name="Fernando Bellido Pazos" userId="6672f4cd2104aeb4" providerId="LiveId" clId="{79BC5983-C51B-4FA5-ABA1-11A6B4B04CF1}" dt="2023-05-21T14:01:09.532" v="5180"/>
          <ac:spMkLst>
            <pc:docMk/>
            <pc:sldMk cId="3624119500" sldId="290"/>
            <ac:spMk id="5" creationId="{5449C069-6514-0FCE-BF98-E9E5FD1524CB}"/>
          </ac:spMkLst>
        </pc:spChg>
        <pc:spChg chg="add mod">
          <ac:chgData name="Fernando Bellido Pazos" userId="6672f4cd2104aeb4" providerId="LiveId" clId="{79BC5983-C51B-4FA5-ABA1-11A6B4B04CF1}" dt="2023-05-21T14:01:32.055" v="5210" actId="20577"/>
          <ac:spMkLst>
            <pc:docMk/>
            <pc:sldMk cId="3624119500" sldId="290"/>
            <ac:spMk id="6" creationId="{A0394F20-0C03-E6D1-E036-D599B0ABF1D0}"/>
          </ac:spMkLst>
        </pc:spChg>
        <pc:spChg chg="mod">
          <ac:chgData name="Fernando Bellido Pazos" userId="6672f4cd2104aeb4" providerId="LiveId" clId="{79BC5983-C51B-4FA5-ABA1-11A6B4B04CF1}" dt="2023-05-21T11:54:25.622" v="4883" actId="20577"/>
          <ac:spMkLst>
            <pc:docMk/>
            <pc:sldMk cId="3624119500" sldId="290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1T14:01:11.756" v="5182"/>
          <ac:spMkLst>
            <pc:docMk/>
            <pc:sldMk cId="3624119500" sldId="290"/>
            <ac:spMk id="9" creationId="{B308277C-ADD9-A4B7-FFB6-EEFA9D4C5046}"/>
          </ac:spMkLst>
        </pc:spChg>
        <pc:spChg chg="mod">
          <ac:chgData name="Fernando Bellido Pazos" userId="6672f4cd2104aeb4" providerId="LiveId" clId="{79BC5983-C51B-4FA5-ABA1-11A6B4B04CF1}" dt="2023-05-21T14:01:39.504" v="5232" actId="20577"/>
          <ac:spMkLst>
            <pc:docMk/>
            <pc:sldMk cId="3624119500" sldId="290"/>
            <ac:spMk id="10" creationId="{637F5A2D-AEDC-DDB0-B01D-D63DD716C2DB}"/>
          </ac:spMkLst>
        </pc:spChg>
        <pc:spChg chg="mod">
          <ac:chgData name="Fernando Bellido Pazos" userId="6672f4cd2104aeb4" providerId="LiveId" clId="{79BC5983-C51B-4FA5-ABA1-11A6B4B04CF1}" dt="2023-05-21T14:01:13.780" v="5184"/>
          <ac:spMkLst>
            <pc:docMk/>
            <pc:sldMk cId="3624119500" sldId="290"/>
            <ac:spMk id="12" creationId="{7D67EBD6-1073-8D27-D230-F738107D0EC4}"/>
          </ac:spMkLst>
        </pc:spChg>
        <pc:spChg chg="mod">
          <ac:chgData name="Fernando Bellido Pazos" userId="6672f4cd2104aeb4" providerId="LiveId" clId="{79BC5983-C51B-4FA5-ABA1-11A6B4B04CF1}" dt="2023-05-21T14:01:50.631" v="5253" actId="20577"/>
          <ac:spMkLst>
            <pc:docMk/>
            <pc:sldMk cId="3624119500" sldId="290"/>
            <ac:spMk id="13" creationId="{6C000648-BAB6-67DD-851E-6BBC27BD744D}"/>
          </ac:spMkLst>
        </pc:spChg>
        <pc:spChg chg="add mod">
          <ac:chgData name="Fernando Bellido Pazos" userId="6672f4cd2104aeb4" providerId="LiveId" clId="{79BC5983-C51B-4FA5-ABA1-11A6B4B04CF1}" dt="2023-05-25T09:07:10.682" v="6753" actId="1076"/>
          <ac:spMkLst>
            <pc:docMk/>
            <pc:sldMk cId="3624119500" sldId="290"/>
            <ac:spMk id="15" creationId="{3610FEBE-5C37-D4DD-0F86-4746C44B3403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5" creationId="{B8EC2730-E964-998C-D7CB-62FB8349BCD1}"/>
          </ac:spMkLst>
        </pc:spChg>
        <pc:spChg chg="add mod">
          <ac:chgData name="Fernando Bellido Pazos" userId="6672f4cd2104aeb4" providerId="LiveId" clId="{79BC5983-C51B-4FA5-ABA1-11A6B4B04CF1}" dt="2023-05-25T09:07:15.805" v="6755" actId="1076"/>
          <ac:spMkLst>
            <pc:docMk/>
            <pc:sldMk cId="3624119500" sldId="290"/>
            <ac:spMk id="16" creationId="{77FD07D8-839D-4A28-AD67-78D916E12A34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6" creationId="{AFCCBE3B-E727-C057-8B5D-96C2A74492AB}"/>
          </ac:spMkLst>
        </pc:spChg>
        <pc:grpChg chg="add mod">
          <ac:chgData name="Fernando Bellido Pazos" userId="6672f4cd2104aeb4" providerId="LiveId" clId="{79BC5983-C51B-4FA5-ABA1-11A6B4B04CF1}" dt="2023-05-21T14:01:24.409" v="5188" actId="1076"/>
          <ac:grpSpMkLst>
            <pc:docMk/>
            <pc:sldMk cId="3624119500" sldId="290"/>
            <ac:grpSpMk id="4" creationId="{59E0A238-810A-DC75-1739-CC0B692AADBD}"/>
          </ac:grpSpMkLst>
        </pc:grpChg>
        <pc:grpChg chg="add mod">
          <ac:chgData name="Fernando Bellido Pazos" userId="6672f4cd2104aeb4" providerId="LiveId" clId="{79BC5983-C51B-4FA5-ABA1-11A6B4B04CF1}" dt="2023-05-21T14:01:13.318" v="5183" actId="1076"/>
          <ac:grpSpMkLst>
            <pc:docMk/>
            <pc:sldMk cId="3624119500" sldId="290"/>
            <ac:grpSpMk id="8" creationId="{D8A7479F-15BC-4E83-4150-DCFC63B2701F}"/>
          </ac:grpSpMkLst>
        </pc:grpChg>
        <pc:grpChg chg="add mod">
          <ac:chgData name="Fernando Bellido Pazos" userId="6672f4cd2104aeb4" providerId="LiveId" clId="{79BC5983-C51B-4FA5-ABA1-11A6B4B04CF1}" dt="2023-05-21T14:01:21.125" v="5187" actId="1076"/>
          <ac:grpSpMkLst>
            <pc:docMk/>
            <pc:sldMk cId="3624119500" sldId="290"/>
            <ac:grpSpMk id="11" creationId="{5613F481-BC2B-A845-AF96-83AFF4152966}"/>
          </ac:grpSpMkLst>
        </pc:grpChg>
        <pc:grpChg chg="add del mod">
          <ac:chgData name="Fernando Bellido Pazos" userId="6672f4cd2104aeb4" providerId="LiveId" clId="{79BC5983-C51B-4FA5-ABA1-11A6B4B04CF1}" dt="2023-05-21T14:03:51.389" v="5255"/>
          <ac:grpSpMkLst>
            <pc:docMk/>
            <pc:sldMk cId="3624119500" sldId="290"/>
            <ac:grpSpMk id="14" creationId="{5C2849FB-888D-D1C8-6356-B739441705F6}"/>
          </ac:grpSpMkLst>
        </pc:grpChg>
        <pc:graphicFrameChg chg="del">
          <ac:chgData name="Fernando Bellido Pazos" userId="6672f4cd2104aeb4" providerId="LiveId" clId="{79BC5983-C51B-4FA5-ABA1-11A6B4B04CF1}" dt="2023-05-21T11:54:27.497" v="4884" actId="478"/>
          <ac:graphicFrameMkLst>
            <pc:docMk/>
            <pc:sldMk cId="3624119500" sldId="290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21T11:54:22.105" v="4873"/>
        <pc:sldMkLst>
          <pc:docMk/>
          <pc:sldMk cId="209670447" sldId="291"/>
        </pc:sldMkLst>
      </pc:sldChg>
      <pc:sldChg chg="delSp modSp add del mod delAnim">
        <pc:chgData name="Fernando Bellido Pazos" userId="6672f4cd2104aeb4" providerId="LiveId" clId="{79BC5983-C51B-4FA5-ABA1-11A6B4B04CF1}" dt="2023-05-21T14:07:04.391" v="5328" actId="47"/>
        <pc:sldMkLst>
          <pc:docMk/>
          <pc:sldMk cId="874496624" sldId="291"/>
        </pc:sldMkLst>
        <pc:spChg chg="mod">
          <ac:chgData name="Fernando Bellido Pazos" userId="6672f4cd2104aeb4" providerId="LiveId" clId="{79BC5983-C51B-4FA5-ABA1-11A6B4B04CF1}" dt="2023-05-21T11:54:46.278" v="4896" actId="20577"/>
          <ac:spMkLst>
            <pc:docMk/>
            <pc:sldMk cId="874496624" sldId="291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21T11:54:43.779" v="4886" actId="478"/>
          <ac:graphicFrameMkLst>
            <pc:docMk/>
            <pc:sldMk cId="874496624" sldId="291"/>
            <ac:graphicFrameMk id="5" creationId="{4848415D-E510-10C7-1889-FE913CD6AA76}"/>
          </ac:graphicFrameMkLst>
        </pc:graphicFrameChg>
      </pc:sldChg>
      <pc:sldChg chg="addSp delSp modSp add mod delAnim">
        <pc:chgData name="Fernando Bellido Pazos" userId="6672f4cd2104aeb4" providerId="LiveId" clId="{79BC5983-C51B-4FA5-ABA1-11A6B4B04CF1}" dt="2023-05-25T07:07:00.183" v="6697" actId="14734"/>
        <pc:sldMkLst>
          <pc:docMk/>
          <pc:sldMk cId="1239968920" sldId="292"/>
        </pc:sldMkLst>
        <pc:spChg chg="del">
          <ac:chgData name="Fernando Bellido Pazos" userId="6672f4cd2104aeb4" providerId="LiveId" clId="{79BC5983-C51B-4FA5-ABA1-11A6B4B04CF1}" dt="2023-05-21T13:49:17.324" v="5065" actId="478"/>
          <ac:spMkLst>
            <pc:docMk/>
            <pc:sldMk cId="1239968920" sldId="292"/>
            <ac:spMk id="23" creationId="{97AC753B-EED6-328C-F747-8355328FA946}"/>
          </ac:spMkLst>
        </pc:s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4" creationId="{6EA0D318-9DE3-AFEC-83D5-8E5768D7563D}"/>
          </ac:grpSpMkLst>
        </pc:gr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7" creationId="{2335A130-2DDD-9FFB-54E2-911105EA5601}"/>
          </ac:grpSpMkLst>
        </pc:grpChg>
        <pc:graphicFrameChg chg="add mod modGraphic">
          <ac:chgData name="Fernando Bellido Pazos" userId="6672f4cd2104aeb4" providerId="LiveId" clId="{79BC5983-C51B-4FA5-ABA1-11A6B4B04CF1}" dt="2023-05-25T07:07:00.183" v="6697" actId="14734"/>
          <ac:graphicFrameMkLst>
            <pc:docMk/>
            <pc:sldMk cId="1239968920" sldId="292"/>
            <ac:graphicFrameMk id="4" creationId="{2F80AC32-B796-01A8-4386-8A9AE96B4D8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5T07:05:21.979" v="6671" actId="478"/>
          <ac:graphicFrameMkLst>
            <pc:docMk/>
            <pc:sldMk cId="1239968920" sldId="292"/>
            <ac:graphicFrameMk id="6" creationId="{33294513-DB5B-6FB2-1F13-73C1E3BE0B7D}"/>
          </ac:graphicFrameMkLst>
        </pc:graphicFrameChg>
        <pc:graphicFrameChg chg="add mod">
          <ac:chgData name="Fernando Bellido Pazos" userId="6672f4cd2104aeb4" providerId="LiveId" clId="{79BC5983-C51B-4FA5-ABA1-11A6B4B04CF1}" dt="2023-05-25T07:02:52.056" v="6618" actId="571"/>
          <ac:graphicFrameMkLst>
            <pc:docMk/>
            <pc:sldMk cId="1239968920" sldId="292"/>
            <ac:graphicFrameMk id="8" creationId="{886C25F1-45E8-9694-C9F0-56C167C4B24D}"/>
          </ac:graphicFrameMkLst>
        </pc:graphicFrameChg>
        <pc:picChg chg="add mod">
          <ac:chgData name="Fernando Bellido Pazos" userId="6672f4cd2104aeb4" providerId="LiveId" clId="{79BC5983-C51B-4FA5-ABA1-11A6B4B04CF1}" dt="2023-05-25T07:05:50.885" v="6677" actId="1076"/>
          <ac:picMkLst>
            <pc:docMk/>
            <pc:sldMk cId="1239968920" sldId="292"/>
            <ac:picMk id="5" creationId="{62C87932-F39E-7995-03A0-5ACE787599AC}"/>
          </ac:picMkLst>
        </pc:pic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1" creationId="{5F24183E-15CE-0A69-A6A2-7215E20FC0AA}"/>
          </ac:cxnSpMkLst>
        </pc:cxn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3" creationId="{0CA452C2-06FE-571C-47E8-5CBF695E2D5C}"/>
          </ac:cxnSpMkLst>
        </pc:cxnChg>
      </pc:sldChg>
      <pc:sldChg chg="addSp delSp modSp add mod">
        <pc:chgData name="Fernando Bellido Pazos" userId="6672f4cd2104aeb4" providerId="LiveId" clId="{79BC5983-C51B-4FA5-ABA1-11A6B4B04CF1}" dt="2023-05-25T08:52:34.666" v="6733" actId="14100"/>
        <pc:sldMkLst>
          <pc:docMk/>
          <pc:sldMk cId="3747989842" sldId="293"/>
        </pc:sldMkLst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3" creationId="{E2A8B701-0C40-18FC-D850-35B61D88ECAF}"/>
          </ac:spMkLst>
        </pc:spChg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7" creationId="{E9DF81E7-0A43-94CA-BB3A-0129939339CE}"/>
          </ac:spMkLst>
        </pc:spChg>
        <pc:spChg chg="add del mod">
          <ac:chgData name="Fernando Bellido Pazos" userId="6672f4cd2104aeb4" providerId="LiveId" clId="{79BC5983-C51B-4FA5-ABA1-11A6B4B04CF1}" dt="2023-05-21T14:04:57.201" v="5268" actId="478"/>
          <ac:spMkLst>
            <pc:docMk/>
            <pc:sldMk cId="3747989842" sldId="293"/>
            <ac:spMk id="17" creationId="{47114FCB-EAF2-4F68-4212-E1044E221F2A}"/>
          </ac:spMkLst>
        </pc:s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4" creationId="{59E0A238-810A-DC75-1739-CC0B692AADBD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8" creationId="{D8A7479F-15BC-4E83-4150-DCFC63B2701F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11" creationId="{5613F481-BC2B-A845-AF96-83AFF4152966}"/>
          </ac:grpSpMkLst>
        </pc:grpChg>
        <pc:picChg chg="add del mod">
          <ac:chgData name="Fernando Bellido Pazos" userId="6672f4cd2104aeb4" providerId="LiveId" clId="{79BC5983-C51B-4FA5-ABA1-11A6B4B04CF1}" dt="2023-05-25T08:52:34.666" v="6733" actId="14100"/>
          <ac:picMkLst>
            <pc:docMk/>
            <pc:sldMk cId="3747989842" sldId="293"/>
            <ac:picMk id="15" creationId="{A86AC086-77D7-592C-E28D-640953D6D74D}"/>
          </ac:picMkLst>
        </pc:picChg>
      </pc:sldChg>
      <pc:sldChg chg="addSp delSp modSp add mod">
        <pc:chgData name="Fernando Bellido Pazos" userId="6672f4cd2104aeb4" providerId="LiveId" clId="{79BC5983-C51B-4FA5-ABA1-11A6B4B04CF1}" dt="2023-05-25T08:52:42.287" v="6735" actId="14100"/>
        <pc:sldMkLst>
          <pc:docMk/>
          <pc:sldMk cId="2874600914" sldId="294"/>
        </pc:sldMkLst>
        <pc:picChg chg="add mod">
          <ac:chgData name="Fernando Bellido Pazos" userId="6672f4cd2104aeb4" providerId="LiveId" clId="{79BC5983-C51B-4FA5-ABA1-11A6B4B04CF1}" dt="2023-05-25T08:52:42.287" v="6735" actId="14100"/>
          <ac:picMkLst>
            <pc:docMk/>
            <pc:sldMk cId="2874600914" sldId="294"/>
            <ac:picMk id="4" creationId="{B73761C3-5157-9F08-4B0F-A9333F895C76}"/>
          </ac:picMkLst>
        </pc:picChg>
        <pc:picChg chg="del">
          <ac:chgData name="Fernando Bellido Pazos" userId="6672f4cd2104aeb4" providerId="LiveId" clId="{79BC5983-C51B-4FA5-ABA1-11A6B4B04CF1}" dt="2023-05-21T14:05:15.508" v="5273" actId="478"/>
          <ac:picMkLst>
            <pc:docMk/>
            <pc:sldMk cId="2874600914" sldId="294"/>
            <ac:picMk id="15" creationId="{A86AC086-77D7-592C-E28D-640953D6D74D}"/>
          </ac:picMkLst>
        </pc:picChg>
      </pc:sldChg>
      <pc:sldChg chg="modSp add mod">
        <pc:chgData name="Fernando Bellido Pazos" userId="6672f4cd2104aeb4" providerId="LiveId" clId="{79BC5983-C51B-4FA5-ABA1-11A6B4B04CF1}" dt="2023-05-24T12:31:30.251" v="5594" actId="20577"/>
        <pc:sldMkLst>
          <pc:docMk/>
          <pc:sldMk cId="491344495" sldId="295"/>
        </pc:sldMkLst>
        <pc:spChg chg="mod">
          <ac:chgData name="Fernando Bellido Pazos" userId="6672f4cd2104aeb4" providerId="LiveId" clId="{79BC5983-C51B-4FA5-ABA1-11A6B4B04CF1}" dt="2023-05-24T12:31:30.251" v="5594" actId="20577"/>
          <ac:spMkLst>
            <pc:docMk/>
            <pc:sldMk cId="491344495" sldId="295"/>
            <ac:spMk id="3" creationId="{752E5163-E5AF-741C-0FA3-BD1C3BC58ADA}"/>
          </ac:spMkLst>
        </pc:spChg>
      </pc:sldChg>
      <pc:sldChg chg="addSp delSp modSp add mod">
        <pc:chgData name="Fernando Bellido Pazos" userId="6672f4cd2104aeb4" providerId="LiveId" clId="{79BC5983-C51B-4FA5-ABA1-11A6B4B04CF1}" dt="2023-05-24T12:30:43.411" v="5581" actId="1076"/>
        <pc:sldMkLst>
          <pc:docMk/>
          <pc:sldMk cId="237280974" sldId="296"/>
        </pc:sldMkLst>
        <pc:picChg chg="add del mod">
          <ac:chgData name="Fernando Bellido Pazos" userId="6672f4cd2104aeb4" providerId="LiveId" clId="{79BC5983-C51B-4FA5-ABA1-11A6B4B04CF1}" dt="2023-05-24T12:29:23.632" v="5569" actId="478"/>
          <ac:picMkLst>
            <pc:docMk/>
            <pc:sldMk cId="237280974" sldId="296"/>
            <ac:picMk id="5" creationId="{66EE3BAA-BF65-52D7-F99A-4BB6B344DE29}"/>
          </ac:picMkLst>
        </pc:picChg>
        <pc:picChg chg="add mod">
          <ac:chgData name="Fernando Bellido Pazos" userId="6672f4cd2104aeb4" providerId="LiveId" clId="{79BC5983-C51B-4FA5-ABA1-11A6B4B04CF1}" dt="2023-05-24T12:29:29.582" v="5573" actId="1076"/>
          <ac:picMkLst>
            <pc:docMk/>
            <pc:sldMk cId="237280974" sldId="296"/>
            <ac:picMk id="7" creationId="{15012061-BCFD-0455-EB6A-D1C5C16916DC}"/>
          </ac:picMkLst>
        </pc:picChg>
        <pc:picChg chg="add mod">
          <ac:chgData name="Fernando Bellido Pazos" userId="6672f4cd2104aeb4" providerId="LiveId" clId="{79BC5983-C51B-4FA5-ABA1-11A6B4B04CF1}" dt="2023-05-24T12:30:43.411" v="5581" actId="1076"/>
          <ac:picMkLst>
            <pc:docMk/>
            <pc:sldMk cId="237280974" sldId="296"/>
            <ac:picMk id="9" creationId="{30CC9B2D-FC3F-840B-F4AB-668A9FAB64EC}"/>
          </ac:picMkLst>
        </pc:picChg>
        <pc:picChg chg="del mod">
          <ac:chgData name="Fernando Bellido Pazos" userId="6672f4cd2104aeb4" providerId="LiveId" clId="{79BC5983-C51B-4FA5-ABA1-11A6B4B04CF1}" dt="2023-05-24T12:21:54.792" v="5547" actId="478"/>
          <ac:picMkLst>
            <pc:docMk/>
            <pc:sldMk cId="237280974" sldId="296"/>
            <ac:picMk id="13" creationId="{D4C77982-7A73-9F4D-09CA-C25CB28108FD}"/>
          </ac:picMkLst>
        </pc:picChg>
        <pc:picChg chg="del mod">
          <ac:chgData name="Fernando Bellido Pazos" userId="6672f4cd2104aeb4" providerId="LiveId" clId="{79BC5983-C51B-4FA5-ABA1-11A6B4B04CF1}" dt="2023-05-24T12:21:55.189" v="5548" actId="478"/>
          <ac:picMkLst>
            <pc:docMk/>
            <pc:sldMk cId="237280974" sldId="296"/>
            <ac:picMk id="14" creationId="{31A43B4F-1580-2BF2-8211-633FEDA9E1BC}"/>
          </ac:picMkLst>
        </pc:picChg>
        <pc:picChg chg="del mod">
          <ac:chgData name="Fernando Bellido Pazos" userId="6672f4cd2104aeb4" providerId="LiveId" clId="{79BC5983-C51B-4FA5-ABA1-11A6B4B04CF1}" dt="2023-05-24T12:21:55.809" v="5549" actId="478"/>
          <ac:picMkLst>
            <pc:docMk/>
            <pc:sldMk cId="237280974" sldId="296"/>
            <ac:picMk id="15" creationId="{39A7C5B7-2F69-267A-39F0-3309D521E0AE}"/>
          </ac:picMkLst>
        </pc:picChg>
      </pc:sldChg>
      <pc:sldChg chg="add del">
        <pc:chgData name="Fernando Bellido Pazos" userId="6672f4cd2104aeb4" providerId="LiveId" clId="{79BC5983-C51B-4FA5-ABA1-11A6B4B04CF1}" dt="2023-05-24T12:04:23.695" v="5506" actId="47"/>
        <pc:sldMkLst>
          <pc:docMk/>
          <pc:sldMk cId="260693972" sldId="296"/>
        </pc:sldMkLst>
      </pc:sldChg>
      <pc:sldChg chg="add del">
        <pc:chgData name="Fernando Bellido Pazos" userId="6672f4cd2104aeb4" providerId="LiveId" clId="{79BC5983-C51B-4FA5-ABA1-11A6B4B04CF1}" dt="2023-05-24T12:06:42.512" v="5529" actId="47"/>
        <pc:sldMkLst>
          <pc:docMk/>
          <pc:sldMk cId="1977671456" sldId="297"/>
        </pc:sldMkLst>
      </pc:sldChg>
      <pc:sldChg chg="addSp delSp modSp add del mod delAnim">
        <pc:chgData name="Fernando Bellido Pazos" userId="6672f4cd2104aeb4" providerId="LiveId" clId="{79BC5983-C51B-4FA5-ABA1-11A6B4B04CF1}" dt="2023-05-24T14:49:52.950" v="5829" actId="47"/>
        <pc:sldMkLst>
          <pc:docMk/>
          <pc:sldMk cId="2555990120" sldId="297"/>
        </pc:sldMkLst>
        <pc:spChg chg="mod">
          <ac:chgData name="Fernando Bellido Pazos" userId="6672f4cd2104aeb4" providerId="LiveId" clId="{79BC5983-C51B-4FA5-ABA1-11A6B4B04CF1}" dt="2023-05-24T14:48:06.408" v="5801" actId="1076"/>
          <ac:spMkLst>
            <pc:docMk/>
            <pc:sldMk cId="2555990120" sldId="297"/>
            <ac:spMk id="2" creationId="{B88C030E-5F42-8C14-73B7-DBA612297B35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4" creationId="{3903E965-58DB-6DB0-467D-A995DC15D3C0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5" creationId="{0FC7128B-68ED-2DFF-194D-ABE347F821F5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8" creationId="{97D21553-0B68-B603-B46B-8D5F15EEE724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9" creationId="{D1D6A1A1-9CEB-D9A5-89C0-913217652846}"/>
          </ac:spMkLst>
        </pc:spChg>
        <pc:spChg chg="add mo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0" creationId="{3AC0A730-66FB-F2CE-A330-BF96A5D26738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1" creationId="{55C74696-32F1-5BC1-94CA-81766D7BF033}"/>
          </ac:spMkLst>
        </pc:spChg>
        <pc:spChg chg="add mod ord">
          <ac:chgData name="Fernando Bellido Pazos" userId="6672f4cd2104aeb4" providerId="LiveId" clId="{79BC5983-C51B-4FA5-ABA1-11A6B4B04CF1}" dt="2023-05-24T14:45:08.257" v="5739" actId="164"/>
          <ac:spMkLst>
            <pc:docMk/>
            <pc:sldMk cId="2555990120" sldId="297"/>
            <ac:spMk id="12" creationId="{EB8C3761-B3B0-9121-EAEB-9B5E119C44E7}"/>
          </ac:spMkLst>
        </pc:spChg>
        <pc:spChg chg="add mod">
          <ac:chgData name="Fernando Bellido Pazos" userId="6672f4cd2104aeb4" providerId="LiveId" clId="{79BC5983-C51B-4FA5-ABA1-11A6B4B04CF1}" dt="2023-05-24T14:47:17.747" v="5790" actId="208"/>
          <ac:spMkLst>
            <pc:docMk/>
            <pc:sldMk cId="2555990120" sldId="297"/>
            <ac:spMk id="13" creationId="{30D639A5-14A2-5BBC-6CAB-0A72D6931318}"/>
          </ac:spMkLst>
        </pc:spChg>
        <pc:spChg chg="add mod">
          <ac:chgData name="Fernando Bellido Pazos" userId="6672f4cd2104aeb4" providerId="LiveId" clId="{79BC5983-C51B-4FA5-ABA1-11A6B4B04CF1}" dt="2023-05-24T14:47:41.511" v="5794" actId="1076"/>
          <ac:spMkLst>
            <pc:docMk/>
            <pc:sldMk cId="2555990120" sldId="297"/>
            <ac:spMk id="16" creationId="{61065D20-8F7B-0A87-D374-F1F205A731E4}"/>
          </ac:spMkLst>
        </pc:spChg>
        <pc:spChg chg="add mod">
          <ac:chgData name="Fernando Bellido Pazos" userId="6672f4cd2104aeb4" providerId="LiveId" clId="{79BC5983-C51B-4FA5-ABA1-11A6B4B04CF1}" dt="2023-05-24T14:48:14.670" v="5803" actId="1076"/>
          <ac:spMkLst>
            <pc:docMk/>
            <pc:sldMk cId="2555990120" sldId="297"/>
            <ac:spMk id="17" creationId="{0D658814-87AB-0752-06E3-18407BCC3614}"/>
          </ac:spMkLst>
        </pc:spChg>
        <pc:spChg chg="add mod">
          <ac:chgData name="Fernando Bellido Pazos" userId="6672f4cd2104aeb4" providerId="LiveId" clId="{79BC5983-C51B-4FA5-ABA1-11A6B4B04CF1}" dt="2023-05-24T14:48:14.670" v="5803" actId="1076"/>
          <ac:spMkLst>
            <pc:docMk/>
            <pc:sldMk cId="2555990120" sldId="297"/>
            <ac:spMk id="18" creationId="{89BC27A1-DB28-F5D4-DA53-D6A4AD443E7C}"/>
          </ac:spMkLst>
        </pc:spChg>
        <pc:spChg chg="add mod">
          <ac:chgData name="Fernando Bellido Pazos" userId="6672f4cd2104aeb4" providerId="LiveId" clId="{79BC5983-C51B-4FA5-ABA1-11A6B4B04CF1}" dt="2023-05-24T14:48:19.810" v="5804" actId="1076"/>
          <ac:spMkLst>
            <pc:docMk/>
            <pc:sldMk cId="2555990120" sldId="297"/>
            <ac:spMk id="19" creationId="{09841A5E-E55E-3025-DFBF-B74A943649C0}"/>
          </ac:spMkLst>
        </pc:spChg>
        <pc:spChg chg="add mod">
          <ac:chgData name="Fernando Bellido Pazos" userId="6672f4cd2104aeb4" providerId="LiveId" clId="{79BC5983-C51B-4FA5-ABA1-11A6B4B04CF1}" dt="2023-05-24T14:48:23.920" v="5805" actId="1076"/>
          <ac:spMkLst>
            <pc:docMk/>
            <pc:sldMk cId="2555990120" sldId="297"/>
            <ac:spMk id="20" creationId="{F9518443-C01D-CA9E-14AE-4F2CD3D81233}"/>
          </ac:spMkLst>
        </pc:spChg>
        <pc:spChg chg="add mod">
          <ac:chgData name="Fernando Bellido Pazos" userId="6672f4cd2104aeb4" providerId="LiveId" clId="{79BC5983-C51B-4FA5-ABA1-11A6B4B04CF1}" dt="2023-05-24T14:48:23.920" v="5805" actId="1076"/>
          <ac:spMkLst>
            <pc:docMk/>
            <pc:sldMk cId="2555990120" sldId="297"/>
            <ac:spMk id="21" creationId="{E30CA338-F417-208F-A595-279A29AE2A2D}"/>
          </ac:spMkLst>
        </pc:spChg>
        <pc:grpChg chg="add mod">
          <ac:chgData name="Fernando Bellido Pazos" userId="6672f4cd2104aeb4" providerId="LiveId" clId="{79BC5983-C51B-4FA5-ABA1-11A6B4B04CF1}" dt="2023-05-24T14:48:08.922" v="5802" actId="1076"/>
          <ac:grpSpMkLst>
            <pc:docMk/>
            <pc:sldMk cId="2555990120" sldId="297"/>
            <ac:grpSpMk id="14" creationId="{C1F2F6A7-9C6B-78A5-6AB7-8FB258AB2D35}"/>
          </ac:grpSpMkLst>
        </pc:grpChg>
        <pc:graphicFrameChg chg="del">
          <ac:chgData name="Fernando Bellido Pazos" userId="6672f4cd2104aeb4" providerId="LiveId" clId="{79BC5983-C51B-4FA5-ABA1-11A6B4B04CF1}" dt="2023-05-24T14:40:09.037" v="5662" actId="478"/>
          <ac:graphicFrameMkLst>
            <pc:docMk/>
            <pc:sldMk cId="2555990120" sldId="297"/>
            <ac:graphicFrameMk id="6" creationId="{A96B161D-D6D5-9323-B013-885D306589BB}"/>
          </ac:graphicFrameMkLst>
        </pc:graphicFrameChg>
      </pc:sldChg>
      <pc:sldChg chg="addSp delSp modSp add mod ord modAnim modNotes">
        <pc:chgData name="Fernando Bellido Pazos" userId="6672f4cd2104aeb4" providerId="LiveId" clId="{79BC5983-C51B-4FA5-ABA1-11A6B4B04CF1}" dt="2023-05-25T13:19:11.233" v="6854"/>
        <pc:sldMkLst>
          <pc:docMk/>
          <pc:sldMk cId="2606290704" sldId="298"/>
        </pc:sldMkLst>
        <pc:spChg chg="add mod">
          <ac:chgData name="Fernando Bellido Pazos" userId="6672f4cd2104aeb4" providerId="LiveId" clId="{79BC5983-C51B-4FA5-ABA1-11A6B4B04CF1}" dt="2023-05-24T14:50:11.674" v="5834" actId="404"/>
          <ac:spMkLst>
            <pc:docMk/>
            <pc:sldMk cId="2606290704" sldId="298"/>
            <ac:spMk id="15" creationId="{0B47370C-A2D0-FB03-F9D3-7C177C7161E3}"/>
          </ac:spMkLst>
        </pc:spChg>
        <pc:spChg chg="mod">
          <ac:chgData name="Fernando Bellido Pazos" userId="6672f4cd2104aeb4" providerId="LiveId" clId="{79BC5983-C51B-4FA5-ABA1-11A6B4B04CF1}" dt="2023-05-24T15:21:05.550" v="6116" actId="14100"/>
          <ac:spMkLst>
            <pc:docMk/>
            <pc:sldMk cId="2606290704" sldId="298"/>
            <ac:spMk id="16" creationId="{61065D20-8F7B-0A87-D374-F1F205A731E4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7" creationId="{0D658814-87AB-0752-06E3-18407BCC3614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8" creationId="{89BC27A1-DB28-F5D4-DA53-D6A4AD443E7C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19" creationId="{09841A5E-E55E-3025-DFBF-B74A943649C0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20" creationId="{F9518443-C01D-CA9E-14AE-4F2CD3D81233}"/>
          </ac:spMkLst>
        </pc:spChg>
        <pc:spChg chg="mod">
          <ac:chgData name="Fernando Bellido Pazos" userId="6672f4cd2104aeb4" providerId="LiveId" clId="{79BC5983-C51B-4FA5-ABA1-11A6B4B04CF1}" dt="2023-05-24T14:50:05.762" v="5832" actId="164"/>
          <ac:spMkLst>
            <pc:docMk/>
            <pc:sldMk cId="2606290704" sldId="298"/>
            <ac:spMk id="21" creationId="{E30CA338-F417-208F-A595-279A29AE2A2D}"/>
          </ac:spMkLst>
        </pc:spChg>
        <pc:spChg chg="add mod">
          <ac:chgData name="Fernando Bellido Pazos" userId="6672f4cd2104aeb4" providerId="LiveId" clId="{79BC5983-C51B-4FA5-ABA1-11A6B4B04CF1}" dt="2023-05-24T14:50:36.565" v="5838" actId="13822"/>
          <ac:spMkLst>
            <pc:docMk/>
            <pc:sldMk cId="2606290704" sldId="298"/>
            <ac:spMk id="23" creationId="{6625286D-D6F0-F23D-BB54-8EBBE3F2DFDC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5" creationId="{95E12D65-1944-EDA2-DBB1-37F5ACF4AC36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6" creationId="{BE12A980-C65A-116D-1CD7-EA27E8F7AFAE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7" creationId="{D4F2374C-4C1F-F164-42B0-BF43B63C161D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8" creationId="{4B92EB09-3D7D-ACBC-9F4E-B0F8C15BCE41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29" creationId="{D025C6E9-5BB6-662F-18D4-9E1808B260CD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0" creationId="{206EC08D-3407-7306-ECF6-FA9F16F550EC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1" creationId="{65F15DD6-9D58-7AD5-D6EB-5DE414FE81A9}"/>
          </ac:spMkLst>
        </pc:spChg>
        <pc:spChg chg="mod">
          <ac:chgData name="Fernando Bellido Pazos" userId="6672f4cd2104aeb4" providerId="LiveId" clId="{79BC5983-C51B-4FA5-ABA1-11A6B4B04CF1}" dt="2023-05-24T15:21:17.018" v="6117"/>
          <ac:spMkLst>
            <pc:docMk/>
            <pc:sldMk cId="2606290704" sldId="298"/>
            <ac:spMk id="32" creationId="{29EFAAE0-1DD5-A21F-21D2-EC944E487637}"/>
          </ac:spMkLst>
        </pc:spChg>
        <pc:grpChg chg="mod">
          <ac:chgData name="Fernando Bellido Pazos" userId="6672f4cd2104aeb4" providerId="LiveId" clId="{79BC5983-C51B-4FA5-ABA1-11A6B4B04CF1}" dt="2023-05-24T15:22:01.224" v="6129" actId="1076"/>
          <ac:grpSpMkLst>
            <pc:docMk/>
            <pc:sldMk cId="2606290704" sldId="298"/>
            <ac:grpSpMk id="14" creationId="{C1F2F6A7-9C6B-78A5-6AB7-8FB258AB2D35}"/>
          </ac:grpSpMkLst>
        </pc:grpChg>
        <pc:grpChg chg="add mod">
          <ac:chgData name="Fernando Bellido Pazos" userId="6672f4cd2104aeb4" providerId="LiveId" clId="{79BC5983-C51B-4FA5-ABA1-11A6B4B04CF1}" dt="2023-05-24T14:50:18.799" v="5835" actId="1076"/>
          <ac:grpSpMkLst>
            <pc:docMk/>
            <pc:sldMk cId="2606290704" sldId="298"/>
            <ac:grpSpMk id="22" creationId="{B0881244-89C5-5D8C-AFD0-53C58BA6617E}"/>
          </ac:grpSpMkLst>
        </pc:grpChg>
        <pc:grpChg chg="add del mod">
          <ac:chgData name="Fernando Bellido Pazos" userId="6672f4cd2104aeb4" providerId="LiveId" clId="{79BC5983-C51B-4FA5-ABA1-11A6B4B04CF1}" dt="2023-05-24T15:21:20.061" v="6120"/>
          <ac:grpSpMkLst>
            <pc:docMk/>
            <pc:sldMk cId="2606290704" sldId="298"/>
            <ac:grpSpMk id="24" creationId="{2E62CA4E-667B-7910-8C05-B376E30BA957}"/>
          </ac:grpSpMkLst>
        </pc:grpChg>
      </pc:sldChg>
      <pc:sldChg chg="modSp add mod ord modAnim modShow modNotes">
        <pc:chgData name="Fernando Bellido Pazos" userId="6672f4cd2104aeb4" providerId="LiveId" clId="{79BC5983-C51B-4FA5-ABA1-11A6B4B04CF1}" dt="2023-05-25T12:30:59.009" v="6840"/>
        <pc:sldMkLst>
          <pc:docMk/>
          <pc:sldMk cId="666875367" sldId="299"/>
        </pc:sldMkLst>
        <pc:grpChg chg="mod">
          <ac:chgData name="Fernando Bellido Pazos" userId="6672f4cd2104aeb4" providerId="LiveId" clId="{79BC5983-C51B-4FA5-ABA1-11A6B4B04CF1}" dt="2023-05-24T15:23:02.338" v="6139" actId="1076"/>
          <ac:grpSpMkLst>
            <pc:docMk/>
            <pc:sldMk cId="666875367" sldId="299"/>
            <ac:grpSpMk id="14" creationId="{C1F2F6A7-9C6B-78A5-6AB7-8FB258AB2D35}"/>
          </ac:grpSpMkLst>
        </pc:grpChg>
      </pc:sldChg>
      <pc:sldChg chg="add del">
        <pc:chgData name="Fernando Bellido Pazos" userId="6672f4cd2104aeb4" providerId="LiveId" clId="{79BC5983-C51B-4FA5-ABA1-11A6B4B04CF1}" dt="2023-05-24T15:24:12.510" v="6147"/>
        <pc:sldMkLst>
          <pc:docMk/>
          <pc:sldMk cId="2552229356" sldId="300"/>
        </pc:sldMkLst>
      </pc:sldChg>
      <pc:sldChg chg="addSp delSp modSp add del mod ord modShow">
        <pc:chgData name="Fernando Bellido Pazos" userId="6672f4cd2104aeb4" providerId="LiveId" clId="{79BC5983-C51B-4FA5-ABA1-11A6B4B04CF1}" dt="2023-05-25T12:31:41.379" v="6846" actId="47"/>
        <pc:sldMkLst>
          <pc:docMk/>
          <pc:sldMk cId="3869048380" sldId="300"/>
        </pc:sldMkLst>
        <pc:spChg chg="add mod">
          <ac:chgData name="Fernando Bellido Pazos" userId="6672f4cd2104aeb4" providerId="LiveId" clId="{79BC5983-C51B-4FA5-ABA1-11A6B4B04CF1}" dt="2023-05-25T06:53:39.004" v="6540" actId="207"/>
          <ac:spMkLst>
            <pc:docMk/>
            <pc:sldMk cId="3869048380" sldId="300"/>
            <ac:spMk id="4" creationId="{B9A4EEA6-A182-CC50-8286-5C244E4478F9}"/>
          </ac:spMkLst>
        </pc:spChg>
        <pc:spChg chg="add mod">
          <ac:chgData name="Fernando Bellido Pazos" userId="6672f4cd2104aeb4" providerId="LiveId" clId="{79BC5983-C51B-4FA5-ABA1-11A6B4B04CF1}" dt="2023-05-25T06:52:08.593" v="6518"/>
          <ac:spMkLst>
            <pc:docMk/>
            <pc:sldMk cId="3869048380" sldId="300"/>
            <ac:spMk id="6" creationId="{C4B52132-869E-3031-1527-CDF492D404E6}"/>
          </ac:spMkLst>
        </pc:spChg>
        <pc:spChg chg="add mod">
          <ac:chgData name="Fernando Bellido Pazos" userId="6672f4cd2104aeb4" providerId="LiveId" clId="{79BC5983-C51B-4FA5-ABA1-11A6B4B04CF1}" dt="2023-05-25T06:52:56.030" v="6535" actId="688"/>
          <ac:spMkLst>
            <pc:docMk/>
            <pc:sldMk cId="3869048380" sldId="300"/>
            <ac:spMk id="8" creationId="{D11364A5-1EDD-9805-81B7-7963CBF50C4E}"/>
          </ac:spMkLst>
        </pc:spChg>
        <pc:spChg chg="del">
          <ac:chgData name="Fernando Bellido Pazos" userId="6672f4cd2104aeb4" providerId="LiveId" clId="{79BC5983-C51B-4FA5-ABA1-11A6B4B04CF1}" dt="2023-05-25T06:51:59.051" v="6515" actId="478"/>
          <ac:spMkLst>
            <pc:docMk/>
            <pc:sldMk cId="3869048380" sldId="300"/>
            <ac:spMk id="11" creationId="{F0048F97-53EB-8CF5-525E-C0D59579E864}"/>
          </ac:spMkLst>
        </pc:spChg>
        <pc:spChg chg="del">
          <ac:chgData name="Fernando Bellido Pazos" userId="6672f4cd2104aeb4" providerId="LiveId" clId="{79BC5983-C51B-4FA5-ABA1-11A6B4B04CF1}" dt="2023-05-25T06:51:57.057" v="6513" actId="478"/>
          <ac:spMkLst>
            <pc:docMk/>
            <pc:sldMk cId="3869048380" sldId="300"/>
            <ac:spMk id="13" creationId="{C2ADA613-2ADA-0568-2897-94C72AA2394B}"/>
          </ac:spMkLst>
        </pc:spChg>
        <pc:spChg chg="del">
          <ac:chgData name="Fernando Bellido Pazos" userId="6672f4cd2104aeb4" providerId="LiveId" clId="{79BC5983-C51B-4FA5-ABA1-11A6B4B04CF1}" dt="2023-05-25T06:51:58.062" v="6514" actId="478"/>
          <ac:spMkLst>
            <pc:docMk/>
            <pc:sldMk cId="3869048380" sldId="300"/>
            <ac:spMk id="15" creationId="{D233BF8F-3E81-3773-4DF9-60E353572259}"/>
          </ac:spMkLst>
        </pc:spChg>
        <pc:grpChg chg="add mod">
          <ac:chgData name="Fernando Bellido Pazos" userId="6672f4cd2104aeb4" providerId="LiveId" clId="{79BC5983-C51B-4FA5-ABA1-11A6B4B04CF1}" dt="2023-05-25T06:52:15.228" v="6520" actId="164"/>
          <ac:grpSpMkLst>
            <pc:docMk/>
            <pc:sldMk cId="3869048380" sldId="300"/>
            <ac:grpSpMk id="5" creationId="{B1B2A1EC-4750-4974-5970-794D13EB6459}"/>
          </ac:grpSpMkLst>
        </pc:grpChg>
        <pc:grpChg chg="add mod">
          <ac:chgData name="Fernando Bellido Pazos" userId="6672f4cd2104aeb4" providerId="LiveId" clId="{79BC5983-C51B-4FA5-ABA1-11A6B4B04CF1}" dt="2023-05-25T06:52:56.646" v="6538" actId="1076"/>
          <ac:grpSpMkLst>
            <pc:docMk/>
            <pc:sldMk cId="3869048380" sldId="300"/>
            <ac:grpSpMk id="9" creationId="{96F48ED0-D93B-B69B-3654-D54E7EB0011E}"/>
          </ac:grpSpMkLst>
        </pc:grpChg>
        <pc:cxnChg chg="mod">
          <ac:chgData name="Fernando Bellido Pazos" userId="6672f4cd2104aeb4" providerId="LiveId" clId="{79BC5983-C51B-4FA5-ABA1-11A6B4B04CF1}" dt="2023-05-25T06:52:55.362" v="6532" actId="14100"/>
          <ac:cxnSpMkLst>
            <pc:docMk/>
            <pc:sldMk cId="3869048380" sldId="300"/>
            <ac:cxnSpMk id="31" creationId="{5F24183E-15CE-0A69-A6A2-7215E20FC0AA}"/>
          </ac:cxnSpMkLst>
        </pc:cxnChg>
        <pc:cxnChg chg="mod">
          <ac:chgData name="Fernando Bellido Pazos" userId="6672f4cd2104aeb4" providerId="LiveId" clId="{79BC5983-C51B-4FA5-ABA1-11A6B4B04CF1}" dt="2023-05-25T06:52:56.420" v="6537" actId="14100"/>
          <ac:cxnSpMkLst>
            <pc:docMk/>
            <pc:sldMk cId="3869048380" sldId="300"/>
            <ac:cxnSpMk id="33" creationId="{0CA452C2-06FE-571C-47E8-5CBF695E2D5C}"/>
          </ac:cxnSpMkLst>
        </pc:cxnChg>
      </pc:sldChg>
      <pc:sldChg chg="addSp delSp modSp add mod ord modAnim modShow">
        <pc:chgData name="Fernando Bellido Pazos" userId="6672f4cd2104aeb4" providerId="LiveId" clId="{79BC5983-C51B-4FA5-ABA1-11A6B4B04CF1}" dt="2023-05-25T12:24:18.758" v="6831" actId="1035"/>
        <pc:sldMkLst>
          <pc:docMk/>
          <pc:sldMk cId="1995096931" sldId="301"/>
        </pc:sldMkLst>
        <pc:spChg chg="add del">
          <ac:chgData name="Fernando Bellido Pazos" userId="6672f4cd2104aeb4" providerId="LiveId" clId="{79BC5983-C51B-4FA5-ABA1-11A6B4B04CF1}" dt="2023-05-25T12:19:06.031" v="6764" actId="22"/>
          <ac:spMkLst>
            <pc:docMk/>
            <pc:sldMk cId="1995096931" sldId="301"/>
            <ac:spMk id="11" creationId="{16A73524-7A6C-DDF5-1ED1-3E11A1C42703}"/>
          </ac:spMkLst>
        </pc:spChg>
        <pc:spChg chg="add mod">
          <ac:chgData name="Fernando Bellido Pazos" userId="6672f4cd2104aeb4" providerId="LiveId" clId="{79BC5983-C51B-4FA5-ABA1-11A6B4B04CF1}" dt="2023-05-25T12:24:18.758" v="6831" actId="1035"/>
          <ac:spMkLst>
            <pc:docMk/>
            <pc:sldMk cId="1995096931" sldId="301"/>
            <ac:spMk id="13" creationId="{61290F25-601C-23A7-6D92-522AF91BEA6C}"/>
          </ac:spMkLst>
        </pc:spChg>
        <pc:spChg chg="add del">
          <ac:chgData name="Fernando Bellido Pazos" userId="6672f4cd2104aeb4" providerId="LiveId" clId="{79BC5983-C51B-4FA5-ABA1-11A6B4B04CF1}" dt="2023-05-25T12:21:12.715" v="6788" actId="22"/>
          <ac:spMkLst>
            <pc:docMk/>
            <pc:sldMk cId="1995096931" sldId="301"/>
            <ac:spMk id="15" creationId="{C36EA9B7-9581-09DC-CDC5-7B8ACF67303D}"/>
          </ac:spMkLst>
        </pc:spChg>
        <pc:spChg chg="add mod">
          <ac:chgData name="Fernando Bellido Pazos" userId="6672f4cd2104aeb4" providerId="LiveId" clId="{79BC5983-C51B-4FA5-ABA1-11A6B4B04CF1}" dt="2023-05-25T12:24:18.758" v="6831" actId="1035"/>
          <ac:spMkLst>
            <pc:docMk/>
            <pc:sldMk cId="1995096931" sldId="301"/>
            <ac:spMk id="17" creationId="{B7BA12DC-1D1B-6D55-9E2E-979F2F5929BC}"/>
          </ac:spMkLst>
        </pc:s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9" creationId="{96F48ED0-D93B-B69B-3654-D54E7EB0011E}"/>
          </ac:grpSpMkLst>
        </pc:gr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24" creationId="{6EA0D318-9DE3-AFEC-83D5-8E5768D7563D}"/>
          </ac:grpSpMkLst>
        </pc:grpChg>
        <pc:grpChg chg="mod">
          <ac:chgData name="Fernando Bellido Pazos" userId="6672f4cd2104aeb4" providerId="LiveId" clId="{79BC5983-C51B-4FA5-ABA1-11A6B4B04CF1}" dt="2023-05-25T12:24:18.758" v="6831" actId="1035"/>
          <ac:grpSpMkLst>
            <pc:docMk/>
            <pc:sldMk cId="1995096931" sldId="301"/>
            <ac:grpSpMk id="27" creationId="{2335A130-2DDD-9FFB-54E2-911105EA5601}"/>
          </ac:grpSpMkLst>
        </pc:grpChg>
        <pc:cxnChg chg="mod">
          <ac:chgData name="Fernando Bellido Pazos" userId="6672f4cd2104aeb4" providerId="LiveId" clId="{79BC5983-C51B-4FA5-ABA1-11A6B4B04CF1}" dt="2023-05-25T12:24:18.758" v="6831" actId="1035"/>
          <ac:cxnSpMkLst>
            <pc:docMk/>
            <pc:sldMk cId="1995096931" sldId="301"/>
            <ac:cxnSpMk id="31" creationId="{5F24183E-15CE-0A69-A6A2-7215E20FC0AA}"/>
          </ac:cxnSpMkLst>
        </pc:cxnChg>
        <pc:cxnChg chg="mod">
          <ac:chgData name="Fernando Bellido Pazos" userId="6672f4cd2104aeb4" providerId="LiveId" clId="{79BC5983-C51B-4FA5-ABA1-11A6B4B04CF1}" dt="2023-05-25T12:24:18.758" v="6831" actId="1035"/>
          <ac:cxnSpMkLst>
            <pc:docMk/>
            <pc:sldMk cId="1995096931" sldId="301"/>
            <ac:cxnSpMk id="33" creationId="{0CA452C2-06FE-571C-47E8-5CBF695E2D5C}"/>
          </ac:cxnSpMkLst>
        </pc:cxnChg>
      </pc:sldChg>
      <pc:sldChg chg="modSp add mod modAnim modShow">
        <pc:chgData name="Fernando Bellido Pazos" userId="6672f4cd2104aeb4" providerId="LiveId" clId="{79BC5983-C51B-4FA5-ABA1-11A6B4B04CF1}" dt="2023-05-25T12:31:32.430" v="6845"/>
        <pc:sldMkLst>
          <pc:docMk/>
          <pc:sldMk cId="421247249" sldId="302"/>
        </pc:sldMkLst>
        <pc:grpChg chg="mod">
          <ac:chgData name="Fernando Bellido Pazos" userId="6672f4cd2104aeb4" providerId="LiveId" clId="{79BC5983-C51B-4FA5-ABA1-11A6B4B04CF1}" dt="2023-05-25T12:31:22.322" v="6844" actId="1076"/>
          <ac:grpSpMkLst>
            <pc:docMk/>
            <pc:sldMk cId="421247249" sldId="302"/>
            <ac:grpSpMk id="9" creationId="{96F48ED0-D93B-B69B-3654-D54E7EB0011E}"/>
          </ac:grpSpMkLst>
        </pc:grpChg>
      </pc:sldChg>
      <pc:sldChg chg="delSp add del mod delAnim">
        <pc:chgData name="Fernando Bellido Pazos" userId="6672f4cd2104aeb4" providerId="LiveId" clId="{79BC5983-C51B-4FA5-ABA1-11A6B4B04CF1}" dt="2023-05-25T08:55:48.095" v="6738" actId="47"/>
        <pc:sldMkLst>
          <pc:docMk/>
          <pc:sldMk cId="2252815542" sldId="302"/>
        </pc:sldMkLst>
        <pc:grpChg chg="del">
          <ac:chgData name="Fernando Bellido Pazos" userId="6672f4cd2104aeb4" providerId="LiveId" clId="{79BC5983-C51B-4FA5-ABA1-11A6B4B04CF1}" dt="2023-05-25T08:55:42.917" v="6737" actId="478"/>
          <ac:grpSpMkLst>
            <pc:docMk/>
            <pc:sldMk cId="2252815542" sldId="302"/>
            <ac:grpSpMk id="9" creationId="{96F48ED0-D93B-B69B-3654-D54E7EB0011E}"/>
          </ac:grpSpMkLst>
        </pc:grpChg>
      </pc:sldChg>
      <pc:sldChg chg="addSp delSp modSp add mod">
        <pc:chgData name="Fernando Bellido Pazos" userId="6672f4cd2104aeb4" providerId="LiveId" clId="{79BC5983-C51B-4FA5-ABA1-11A6B4B04CF1}" dt="2023-05-25T13:32:47.615" v="7000" actId="20577"/>
        <pc:sldMkLst>
          <pc:docMk/>
          <pc:sldMk cId="1750064275" sldId="303"/>
        </pc:sldMkLst>
        <pc:spChg chg="del">
          <ac:chgData name="Fernando Bellido Pazos" userId="6672f4cd2104aeb4" providerId="LiveId" clId="{79BC5983-C51B-4FA5-ABA1-11A6B4B04CF1}" dt="2023-05-25T13:19:13.368" v="6855" actId="478"/>
          <ac:spMkLst>
            <pc:docMk/>
            <pc:sldMk cId="1750064275" sldId="303"/>
            <ac:spMk id="2" creationId="{B478713D-69B5-14D7-7B50-2B3D09F5C46A}"/>
          </ac:spMkLst>
        </pc:spChg>
        <pc:spChg chg="add del mod">
          <ac:chgData name="Fernando Bellido Pazos" userId="6672f4cd2104aeb4" providerId="LiveId" clId="{79BC5983-C51B-4FA5-ABA1-11A6B4B04CF1}" dt="2023-05-25T13:19:15.521" v="6857" actId="478"/>
          <ac:spMkLst>
            <pc:docMk/>
            <pc:sldMk cId="1750064275" sldId="303"/>
            <ac:spMk id="5" creationId="{59114403-94A4-2BDB-94B6-3A6E24CCF561}"/>
          </ac:spMkLst>
        </pc:spChg>
        <pc:graphicFrameChg chg="add mod modGraphic">
          <ac:chgData name="Fernando Bellido Pazos" userId="6672f4cd2104aeb4" providerId="LiveId" clId="{79BC5983-C51B-4FA5-ABA1-11A6B4B04CF1}" dt="2023-05-25T13:32:47.615" v="7000" actId="20577"/>
          <ac:graphicFrameMkLst>
            <pc:docMk/>
            <pc:sldMk cId="1750064275" sldId="303"/>
            <ac:graphicFrameMk id="6" creationId="{1FD009CD-DE91-E2D4-2C47-88F99BD20EA0}"/>
          </ac:graphicFrameMkLst>
        </pc:graphicFrameChg>
      </pc:sldChg>
      <pc:sldChg chg="add del">
        <pc:chgData name="Fernando Bellido Pazos" userId="6672f4cd2104aeb4" providerId="LiveId" clId="{79BC5983-C51B-4FA5-ABA1-11A6B4B04CF1}" dt="2023-05-25T13:19:08.916" v="6853"/>
        <pc:sldMkLst>
          <pc:docMk/>
          <pc:sldMk cId="2837899854" sldId="303"/>
        </pc:sldMkLst>
      </pc:sldChg>
      <pc:sldChg chg="addSp delSp modSp add mod delAnim">
        <pc:chgData name="Fernando Bellido Pazos" userId="6672f4cd2104aeb4" providerId="LiveId" clId="{79BC5983-C51B-4FA5-ABA1-11A6B4B04CF1}" dt="2023-05-25T13:47:06.807" v="7023" actId="1076"/>
        <pc:sldMkLst>
          <pc:docMk/>
          <pc:sldMk cId="2864145342" sldId="304"/>
        </pc:sldMkLst>
        <pc:spChg chg="mod">
          <ac:chgData name="Fernando Bellido Pazos" userId="6672f4cd2104aeb4" providerId="LiveId" clId="{79BC5983-C51B-4FA5-ABA1-11A6B4B04CF1}" dt="2023-05-25T13:37:31.530" v="7009" actId="20577"/>
          <ac:spMkLst>
            <pc:docMk/>
            <pc:sldMk cId="2864145342" sldId="304"/>
            <ac:spMk id="3" creationId="{E2A8B701-0C40-18FC-D850-35B61D88ECAF}"/>
          </ac:spMkLst>
        </pc:spChg>
        <pc:spChg chg="del">
          <ac:chgData name="Fernando Bellido Pazos" userId="6672f4cd2104aeb4" providerId="LiveId" clId="{79BC5983-C51B-4FA5-ABA1-11A6B4B04CF1}" dt="2023-05-25T13:37:29.498" v="7003" actId="478"/>
          <ac:spMkLst>
            <pc:docMk/>
            <pc:sldMk cId="2864145342" sldId="304"/>
            <ac:spMk id="4" creationId="{D4FD6BC7-6C39-95F6-71E1-4735BEBF626D}"/>
          </ac:spMkLst>
        </pc:spChg>
        <pc:spChg chg="add mod">
          <ac:chgData name="Fernando Bellido Pazos" userId="6672f4cd2104aeb4" providerId="LiveId" clId="{79BC5983-C51B-4FA5-ABA1-11A6B4B04CF1}" dt="2023-05-25T13:46:50.369" v="7014"/>
          <ac:spMkLst>
            <pc:docMk/>
            <pc:sldMk cId="2864145342" sldId="304"/>
            <ac:spMk id="6" creationId="{B140A9D1-E8BC-804E-F741-F9E85E345472}"/>
          </ac:spMkLst>
        </pc:spChg>
        <pc:picChg chg="add mod">
          <ac:chgData name="Fernando Bellido Pazos" userId="6672f4cd2104aeb4" providerId="LiveId" clId="{79BC5983-C51B-4FA5-ABA1-11A6B4B04CF1}" dt="2023-05-25T13:47:00.119" v="7020" actId="1076"/>
          <ac:picMkLst>
            <pc:docMk/>
            <pc:sldMk cId="2864145342" sldId="304"/>
            <ac:picMk id="5" creationId="{3AF5FF76-A492-3FFC-E305-749142604FEA}"/>
          </ac:picMkLst>
        </pc:picChg>
        <pc:picChg chg="del">
          <ac:chgData name="Fernando Bellido Pazos" userId="6672f4cd2104aeb4" providerId="LiveId" clId="{79BC5983-C51B-4FA5-ABA1-11A6B4B04CF1}" dt="2023-05-25T13:37:27.385" v="7002" actId="478"/>
          <ac:picMkLst>
            <pc:docMk/>
            <pc:sldMk cId="2864145342" sldId="304"/>
            <ac:picMk id="5" creationId="{40DB1CFB-EFD5-01FA-05C2-B57D3A909E9D}"/>
          </ac:picMkLst>
        </pc:picChg>
        <pc:picChg chg="add mod">
          <ac:chgData name="Fernando Bellido Pazos" userId="6672f4cd2104aeb4" providerId="LiveId" clId="{79BC5983-C51B-4FA5-ABA1-11A6B4B04CF1}" dt="2023-05-25T13:47:06.807" v="7023" actId="1076"/>
          <ac:picMkLst>
            <pc:docMk/>
            <pc:sldMk cId="2864145342" sldId="304"/>
            <ac:picMk id="1028" creationId="{0050DE2C-2B8D-B373-D0A9-40BA77C27C3F}"/>
          </ac:picMkLst>
        </pc:picChg>
      </pc:sldChg>
      <pc:sldMasterChg chg="addSp delSp modSp mod delSldLayout modSldLayout">
        <pc:chgData name="Fernando Bellido Pazos" userId="6672f4cd2104aeb4" providerId="LiveId" clId="{79BC5983-C51B-4FA5-ABA1-11A6B4B04CF1}" dt="2023-05-17T14:50:28.886" v="4453" actId="207"/>
        <pc:sldMasterMkLst>
          <pc:docMk/>
          <pc:sldMasterMk cId="0" sldId="2147483659"/>
        </pc:sldMasterMkLst>
        <pc:spChg chg="add mo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2" creationId="{6B1458AC-46DB-35DE-C1F4-57DE9F561B0F}"/>
          </ac:spMkLst>
        </pc:spChg>
        <pc:spChg chg="ord">
          <ac:chgData name="Fernando Bellido Pazos" userId="6672f4cd2104aeb4" providerId="LiveId" clId="{79BC5983-C51B-4FA5-ABA1-11A6B4B04CF1}" dt="2023-05-15T07:50:25.788" v="245" actId="166"/>
          <ac:spMkLst>
            <pc:docMk/>
            <pc:sldMasterMk cId="0" sldId="2147483659"/>
            <ac:spMk id="8" creationId="{00000000-0000-0000-0000-000000000000}"/>
          </ac:spMkLst>
        </pc:spChg>
        <pc:spChg chg="del mod ord">
          <ac:chgData name="Fernando Bellido Pazos" userId="6672f4cd2104aeb4" providerId="LiveId" clId="{79BC5983-C51B-4FA5-ABA1-11A6B4B04CF1}" dt="2023-05-17T14:49:08.434" v="4443" actId="478"/>
          <ac:spMkLst>
            <pc:docMk/>
            <pc:sldMasterMk cId="0" sldId="2147483659"/>
            <ac:spMk id="10" creationId="{00000000-0000-0000-0000-000000000000}"/>
          </ac:spMkLst>
        </pc:spChg>
        <pc:spChg chg="mod or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11" creationId="{00000000-0000-0000-0000-000000000000}"/>
          </ac:spMkLst>
        </pc:spChg>
        <pc:picChg chg="ord">
          <ac:chgData name="Fernando Bellido Pazos" userId="6672f4cd2104aeb4" providerId="LiveId" clId="{79BC5983-C51B-4FA5-ABA1-11A6B4B04CF1}" dt="2023-05-15T07:50:28.315" v="246" actId="16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 mod">
          <pc:chgData name="Fernando Bellido Pazos" userId="6672f4cd2104aeb4" providerId="LiveId" clId="{79BC5983-C51B-4FA5-ABA1-11A6B4B04CF1}" dt="2023-05-17T13:17:16.304" v="3737" actId="1076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79BC5983-C51B-4FA5-ABA1-11A6B4B04CF1}" dt="2023-05-15T07:48:08.863" v="214"/>
            <ac:spMkLst>
              <pc:docMk/>
              <pc:sldMasterMk cId="0" sldId="2147483659"/>
              <pc:sldLayoutMk cId="0" sldId="2147483648"/>
              <ac:spMk id="2" creationId="{2C19BDE9-5233-24F2-67F4-BC1B0B7FFAC5}"/>
            </ac:spMkLst>
          </pc:spChg>
          <pc:spChg chg="add del mod">
            <ac:chgData name="Fernando Bellido Pazos" userId="6672f4cd2104aeb4" providerId="LiveId" clId="{79BC5983-C51B-4FA5-ABA1-11A6B4B04CF1}" dt="2023-05-15T07:48:01.409" v="206"/>
            <ac:spMkLst>
              <pc:docMk/>
              <pc:sldMasterMk cId="0" sldId="2147483659"/>
              <pc:sldLayoutMk cId="0" sldId="2147483648"/>
              <ac:spMk id="4" creationId="{8EC7A397-1EEA-0A1E-0372-714FFBEB4E93}"/>
            </ac:spMkLst>
          </pc:spChg>
          <pc:spChg chg="add del">
            <ac:chgData name="Fernando Bellido Pazos" userId="6672f4cd2104aeb4" providerId="LiveId" clId="{79BC5983-C51B-4FA5-ABA1-11A6B4B04CF1}" dt="2023-05-15T07:48:10.129" v="215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spChg chg="del">
            <ac:chgData name="Fernando Bellido Pazos" userId="6672f4cd2104aeb4" providerId="LiveId" clId="{79BC5983-C51B-4FA5-ABA1-11A6B4B04CF1}" dt="2023-05-15T07:48:43.065" v="217" actId="478"/>
            <ac:spMkLst>
              <pc:docMk/>
              <pc:sldMasterMk cId="0" sldId="2147483659"/>
              <pc:sldLayoutMk cId="0" sldId="2147483648"/>
              <ac:spMk id="15" creationId="{00000000-0000-0000-0000-000000000000}"/>
            </ac:spMkLst>
          </pc:spChg>
          <pc:picChg chg="add mod">
            <ac:chgData name="Fernando Bellido Pazos" userId="6672f4cd2104aeb4" providerId="LiveId" clId="{79BC5983-C51B-4FA5-ABA1-11A6B4B04CF1}" dt="2023-05-17T13:17:16.304" v="3737" actId="1076"/>
            <ac:picMkLst>
              <pc:docMk/>
              <pc:sldMasterMk cId="0" sldId="2147483659"/>
              <pc:sldLayoutMk cId="0" sldId="2147483648"/>
              <ac:picMk id="5" creationId="{E27A2ED3-7BB6-E797-5C21-60B3C2A297F1}"/>
            </ac:picMkLst>
          </pc:picChg>
        </pc:sldLayoutChg>
        <pc:sldLayoutChg chg="del">
          <pc:chgData name="Fernando Bellido Pazos" userId="6672f4cd2104aeb4" providerId="LiveId" clId="{79BC5983-C51B-4FA5-ABA1-11A6B4B04CF1}" dt="2023-05-15T07:52:05.927" v="266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Fernando Bellido Pazos" userId="6672f4cd2104aeb4" providerId="LiveId" clId="{79BC5983-C51B-4FA5-ABA1-11A6B4B04CF1}" dt="2023-05-15T07:57:56.995" v="316" actId="47"/>
          <pc:sldLayoutMkLst>
            <pc:docMk/>
            <pc:sldMasterMk cId="0" sldId="2147483659"/>
            <pc:sldLayoutMk cId="0" sldId="2147483651"/>
          </pc:sldLayoutMkLst>
        </pc:sldLayoutChg>
        <pc:sldLayoutChg chg="addSp delSp modSp mod">
          <pc:chgData name="Fernando Bellido Pazos" userId="6672f4cd2104aeb4" providerId="LiveId" clId="{79BC5983-C51B-4FA5-ABA1-11A6B4B04CF1}" dt="2023-05-15T07:51:14.156" v="259"/>
          <pc:sldLayoutMkLst>
            <pc:docMk/>
            <pc:sldMasterMk cId="0" sldId="2147483659"/>
            <pc:sldLayoutMk cId="1048981573" sldId="2147483661"/>
          </pc:sldLayoutMkLst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2" creationId="{904A73AC-0FD1-8676-C015-8DEF190A66DB}"/>
            </ac:spMkLst>
          </pc:spChg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3" creationId="{D3CF6EFC-AC23-CEA0-DC9D-167977D18665}"/>
            </ac:spMkLst>
          </pc:spChg>
          <pc:spChg chg="add del mod">
            <ac:chgData name="Fernando Bellido Pazos" userId="6672f4cd2104aeb4" providerId="LiveId" clId="{79BC5983-C51B-4FA5-ABA1-11A6B4B04CF1}" dt="2023-05-15T07:51:13.382" v="258"/>
            <ac:spMkLst>
              <pc:docMk/>
              <pc:sldMasterMk cId="0" sldId="2147483659"/>
              <pc:sldLayoutMk cId="1048981573" sldId="2147483661"/>
              <ac:spMk id="4" creationId="{1E327260-D512-D510-5477-7346A96DFB48}"/>
            </ac:spMkLst>
          </pc:spChg>
          <pc:spChg chg="mod ord">
            <ac:chgData name="Fernando Bellido Pazos" userId="6672f4cd2104aeb4" providerId="LiveId" clId="{79BC5983-C51B-4FA5-ABA1-11A6B4B04CF1}" dt="2023-05-15T07:51:06" v="255" actId="167"/>
            <ac:spMkLst>
              <pc:docMk/>
              <pc:sldMasterMk cId="0" sldId="2147483659"/>
              <pc:sldLayoutMk cId="1048981573" sldId="2147483661"/>
              <ac:spMk id="39" creationId="{00000000-0000-0000-0000-000000000000}"/>
            </ac:spMkLst>
          </pc:spChg>
          <pc:spChg chg="add del mod">
            <ac:chgData name="Fernando Bellido Pazos" userId="6672f4cd2104aeb4" providerId="LiveId" clId="{79BC5983-C51B-4FA5-ABA1-11A6B4B04CF1}" dt="2023-05-15T07:51:14.156" v="259"/>
            <ac:spMkLst>
              <pc:docMk/>
              <pc:sldMasterMk cId="0" sldId="2147483659"/>
              <pc:sldLayoutMk cId="1048981573" sldId="2147483661"/>
              <ac:spMk id="40" creationId="{00000000-0000-0000-0000-000000000000}"/>
            </ac:spMkLst>
          </pc:spChg>
          <pc:spChg chg="mod">
            <ac:chgData name="Fernando Bellido Pazos" userId="6672f4cd2104aeb4" providerId="LiveId" clId="{79BC5983-C51B-4FA5-ABA1-11A6B4B04CF1}" dt="2023-05-15T07:50:42.772" v="250" actId="1076"/>
            <ac:spMkLst>
              <pc:docMk/>
              <pc:sldMasterMk cId="0" sldId="2147483659"/>
              <pc:sldLayoutMk cId="1048981573" sldId="2147483661"/>
              <ac:spMk id="41" creationId="{00000000-0000-0000-0000-000000000000}"/>
            </ac:spMkLst>
          </pc:spChg>
          <pc:spChg chg="mod ord">
            <ac:chgData name="Fernando Bellido Pazos" userId="6672f4cd2104aeb4" providerId="LiveId" clId="{79BC5983-C51B-4FA5-ABA1-11A6B4B04CF1}" dt="2023-05-15T07:50:06.052" v="241" actId="167"/>
            <ac:spMkLst>
              <pc:docMk/>
              <pc:sldMasterMk cId="0" sldId="2147483659"/>
              <pc:sldLayoutMk cId="1048981573" sldId="2147483661"/>
              <ac:spMk id="42" creationId="{00000000-0000-0000-0000-000000000000}"/>
            </ac:spMkLst>
          </pc:spChg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03" t="-5455" b="-909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Code written from 0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</dgm:pt>
    <dgm:pt modelId="{D86C8934-9537-4C5E-B4D8-6135A89E3880}" type="sibTrans" cxnId="{2E3EEAAE-1C82-4E1B-BEA4-EFE19A66142F}">
      <dgm:prSet/>
      <dgm:spPr/>
    </dgm:pt>
    <dgm:pt modelId="{C5AF45A1-F7B0-439D-8B13-2FC9A3FC1B2C}">
      <dgm:prSet phldrT="[Texto]"/>
      <dgm:spPr/>
      <dgm:t>
        <a:bodyPr/>
        <a:lstStyle/>
        <a:p>
          <a:r>
            <a:rPr lang="en-GB" dirty="0"/>
            <a:t>Analysis of solutions</a:t>
          </a:r>
        </a:p>
      </dgm:t>
    </dgm:pt>
    <dgm:pt modelId="{29D91168-DED3-4475-93D1-15F66DC951B0}" type="parTrans" cxnId="{A9FD2C70-5DAA-4060-BA35-3DDF48A79D46}">
      <dgm:prSet/>
      <dgm:spPr/>
    </dgm:pt>
    <dgm:pt modelId="{26D121C9-E201-4298-888D-61F5EDC27B5D}" type="sibTrans" cxnId="{A9FD2C70-5DAA-4060-BA35-3DDF48A79D46}">
      <dgm:prSet/>
      <dgm:spPr/>
    </dgm:pt>
    <dgm:pt modelId="{FA1680C7-9D33-45FE-9096-DCE3ADE868F9}">
      <dgm:prSet phldrT="[Texto]"/>
      <dgm:spPr/>
      <dgm:t>
        <a:bodyPr/>
        <a:lstStyle/>
        <a:p>
          <a:r>
            <a:rPr lang="en-GB" dirty="0"/>
            <a:t>Readable</a:t>
          </a:r>
        </a:p>
      </dgm:t>
    </dgm:pt>
    <dgm:pt modelId="{877FF3B6-1148-4636-8CF6-B8F93ED669B4}" type="parTrans" cxnId="{C41C7257-3210-41EB-8929-8A42ABDAE858}">
      <dgm:prSet/>
      <dgm:spPr/>
    </dgm:pt>
    <dgm:pt modelId="{6EA62FBB-BD86-40EB-AFFB-F309556D0450}" type="sibTrans" cxnId="{C41C7257-3210-41EB-8929-8A42ABDAE858}">
      <dgm:prSet/>
      <dgm:spPr/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3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3"/>
      <dgm:spPr/>
    </dgm:pt>
    <dgm:pt modelId="{83AFC09E-6AA0-4F84-A027-9532290D5F6D}" type="pres">
      <dgm:prSet presAssocID="{C5AF45A1-F7B0-439D-8B13-2FC9A3FC1B2C}" presName="node" presStyleLbl="node1" presStyleIdx="1" presStyleCnt="3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3"/>
      <dgm:spPr/>
    </dgm:pt>
    <dgm:pt modelId="{CFC499D5-EDD5-4400-9F82-6DC150C0A6CB}" type="pres">
      <dgm:prSet presAssocID="{FA1680C7-9D33-45FE-9096-DCE3ADE868F9}" presName="node" presStyleLbl="node1" presStyleIdx="2" presStyleCnt="3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3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100" dirty="0"/>
            <a:t>Submatrices 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1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1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100" dirty="0"/>
            <a:t>New-Axis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1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1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100" dirty="0"/>
            <a:t>Outer</a:t>
          </a:r>
          <a:br>
            <a:rPr lang="en-GB" sz="1100" dirty="0"/>
          </a:br>
          <a:r>
            <a:rPr lang="en-GB" sz="11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1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1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1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 sz="1600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 sz="1600"/>
        </a:p>
      </dgm:t>
    </dgm:pt>
    <dgm:pt modelId="{2EC7A8F1-597A-4C9D-819E-A3E8DE34E227}">
      <dgm:prSet phldrT="[Texto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 sz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93EA666-7DA7-448E-8C72-98B739FD26A7}" type="parTrans" cxnId="{8825060D-3554-4DF2-B228-7033B0E082AA}">
      <dgm:prSet/>
      <dgm:spPr/>
      <dgm:t>
        <a:bodyPr/>
        <a:lstStyle/>
        <a:p>
          <a:endParaRPr lang="en-GB" sz="1600"/>
        </a:p>
      </dgm:t>
    </dgm:pt>
    <dgm:pt modelId="{338E2AD8-9F26-4694-B269-699EC4A62F87}" type="sibTrans" cxnId="{8825060D-3554-4DF2-B228-7033B0E082AA}">
      <dgm:prSet/>
      <dgm:spPr/>
      <dgm:t>
        <a:bodyPr/>
        <a:lstStyle/>
        <a:p>
          <a:endParaRPr lang="en-GB" sz="1600"/>
        </a:p>
      </dgm:t>
    </dgm:pt>
    <dgm:pt modelId="{FF547245-E35C-469A-B7FA-1E9BD206784F}">
      <dgm:prSet phldrT="[Texto]" custT="1"/>
      <dgm:spPr/>
      <dgm:t>
        <a:bodyPr/>
        <a:lstStyle/>
        <a:p>
          <a:r>
            <a:rPr lang="it-IT" sz="1000" dirty="0"/>
            <a:t>A[col + 1 :, :]</a:t>
          </a:r>
          <a:r>
            <a:rPr lang="it-IT" sz="1000" dirty="0">
              <a:highlight>
                <a:srgbClr val="FFFF00"/>
              </a:highlight>
            </a:rPr>
            <a:t>[:, [col]]</a:t>
          </a:r>
          <a:r>
            <a:rPr lang="it-IT" sz="1000" dirty="0"/>
            <a:t> @ A[[col], :][:, col + 1 :]</a:t>
          </a:r>
          <a:endParaRPr lang="en-GB" sz="1000" dirty="0"/>
        </a:p>
      </dgm:t>
    </dgm:pt>
    <dgm:pt modelId="{F2B6AD92-DEE3-4EE6-BB23-D56AA486937D}" type="parTrans" cxnId="{397150FF-F4DF-4272-A47D-2282F14EB159}">
      <dgm:prSet/>
      <dgm:spPr/>
      <dgm:t>
        <a:bodyPr/>
        <a:lstStyle/>
        <a:p>
          <a:endParaRPr lang="en-GB" sz="1600"/>
        </a:p>
      </dgm:t>
    </dgm:pt>
    <dgm:pt modelId="{964C76A2-D397-454A-9BD3-CA0435D98DCD}" type="sibTrans" cxnId="{397150FF-F4DF-4272-A47D-2282F14EB159}">
      <dgm:prSet/>
      <dgm:spPr/>
      <dgm:t>
        <a:bodyPr/>
        <a:lstStyle/>
        <a:p>
          <a:endParaRPr lang="en-GB" sz="1600"/>
        </a:p>
      </dgm:t>
    </dgm:pt>
    <dgm:pt modelId="{2ACC35B9-DB1B-464C-A64E-16AE5545C3A0}">
      <dgm:prSet phldrT="[Texto]" custT="1"/>
      <dgm:spPr/>
      <dgm:t>
        <a:bodyPr/>
        <a:lstStyle/>
        <a:p>
          <a:r>
            <a:rPr lang="it-IT" sz="1100" dirty="0"/>
            <a:t>A[col, col + 1 :][</a:t>
          </a:r>
          <a:r>
            <a:rPr lang="it-IT" sz="1100" dirty="0">
              <a:highlight>
                <a:srgbClr val="FFFF00"/>
              </a:highlight>
            </a:rPr>
            <a:t>np.newaxis</a:t>
          </a:r>
          <a:r>
            <a:rPr lang="it-IT" sz="1100" dirty="0"/>
            <a:t>, :]</a:t>
          </a:r>
          <a:endParaRPr lang="en-GB" sz="1100" dirty="0"/>
        </a:p>
      </dgm:t>
    </dgm:pt>
    <dgm:pt modelId="{ADC6E180-EB32-46C7-8FFF-F0C74C2E3A73}" type="parTrans" cxnId="{DFE9E395-28A4-4465-85A8-C5E5B0378CB8}">
      <dgm:prSet/>
      <dgm:spPr/>
      <dgm:t>
        <a:bodyPr/>
        <a:lstStyle/>
        <a:p>
          <a:endParaRPr lang="en-GB"/>
        </a:p>
      </dgm:t>
    </dgm:pt>
    <dgm:pt modelId="{E7A11DA4-7EEB-446E-A223-F18921D19B3D}" type="sibTrans" cxnId="{DFE9E395-28A4-4465-85A8-C5E5B0378CB8}">
      <dgm:prSet/>
      <dgm:spPr/>
      <dgm:t>
        <a:bodyPr/>
        <a:lstStyle/>
        <a:p>
          <a:endParaRPr lang="en-GB"/>
        </a:p>
      </dgm:t>
    </dgm:pt>
    <dgm:pt modelId="{1A693355-A12E-4F68-B449-AD7D0A1677E6}">
      <dgm:prSet phldrT="[Texto]" custT="1"/>
      <dgm:spPr/>
      <dgm:t>
        <a:bodyPr/>
        <a:lstStyle/>
        <a:p>
          <a:r>
            <a:rPr lang="it-IT" sz="900" dirty="0">
              <a:highlight>
                <a:srgbClr val="FFFF00"/>
              </a:highlight>
            </a:rPr>
            <a:t>np.outer</a:t>
          </a:r>
          <a:r>
            <a:rPr lang="it-IT" sz="900" dirty="0"/>
            <a:t>(A[col + 1 :, col], A[col, col + 1 :])</a:t>
          </a:r>
          <a:endParaRPr lang="en-GB" sz="900" dirty="0"/>
        </a:p>
      </dgm:t>
    </dgm:pt>
    <dgm:pt modelId="{83260784-1EC8-4E2F-867F-ED179A663003}" type="parTrans" cxnId="{B5117D33-FD79-45BE-8475-A38FD01BFBF2}">
      <dgm:prSet/>
      <dgm:spPr/>
      <dgm:t>
        <a:bodyPr/>
        <a:lstStyle/>
        <a:p>
          <a:endParaRPr lang="en-GB"/>
        </a:p>
      </dgm:t>
    </dgm:pt>
    <dgm:pt modelId="{9ACB3331-5078-41B6-82DF-B166C4F3B027}" type="sibTrans" cxnId="{B5117D33-FD79-45BE-8475-A38FD01BFBF2}">
      <dgm:prSet/>
      <dgm:spPr/>
      <dgm:t>
        <a:bodyPr/>
        <a:lstStyle/>
        <a:p>
          <a:endParaRPr lang="en-GB"/>
        </a:p>
      </dgm:t>
    </dgm:pt>
    <dgm:pt modelId="{0D37E826-373D-4674-904F-63B2CE37AD07}">
      <dgm:prSet phldrT="[Texto]" custT="1"/>
      <dgm:spPr/>
      <dgm:t>
        <a:bodyPr/>
        <a:lstStyle/>
        <a:p>
          <a:r>
            <a:rPr lang="en-GB" sz="1100" dirty="0"/>
            <a:t>for row in range(col + 1, n)</a:t>
          </a:r>
        </a:p>
      </dgm:t>
    </dgm:pt>
    <dgm:pt modelId="{5CB17F95-7F82-4B44-93CB-B38540931D16}" type="parTrans" cxnId="{86B91355-8A6C-4CD4-8BBE-F3810DB6A571}">
      <dgm:prSet/>
      <dgm:spPr/>
      <dgm:t>
        <a:bodyPr/>
        <a:lstStyle/>
        <a:p>
          <a:endParaRPr lang="en-GB"/>
        </a:p>
      </dgm:t>
    </dgm:pt>
    <dgm:pt modelId="{0276E823-C2A8-4D18-B08F-DD4CC54368DA}" type="sibTrans" cxnId="{86B91355-8A6C-4CD4-8BBE-F3810DB6A571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B4C862-41DB-4F8C-9555-084C31F4AB89}" type="pres">
      <dgm:prSet presAssocID="{2EC7A8F1-597A-4C9D-819E-A3E8DE34E227}" presName="hierRoot1" presStyleCnt="0">
        <dgm:presLayoutVars>
          <dgm:hierBranch val="init"/>
        </dgm:presLayoutVars>
      </dgm:prSet>
      <dgm:spPr/>
    </dgm:pt>
    <dgm:pt modelId="{A65CEC40-EAF1-42FF-BF23-45650C4CB725}" type="pres">
      <dgm:prSet presAssocID="{2EC7A8F1-597A-4C9D-819E-A3E8DE34E227}" presName="rootComposite1" presStyleCnt="0"/>
      <dgm:spPr/>
    </dgm:pt>
    <dgm:pt modelId="{3DCBE93D-3814-451F-996D-62D8C1FBE845}" type="pres">
      <dgm:prSet presAssocID="{2EC7A8F1-597A-4C9D-819E-A3E8DE34E227}" presName="rootText1" presStyleLbl="node0" presStyleIdx="0" presStyleCnt="1" custFlipVert="1" custFlipHor="1" custScaleX="2533" custScaleY="8305" custLinFactNeighborX="-7036" custLinFactNeighborY="2988">
        <dgm:presLayoutVars>
          <dgm:chPref val="3"/>
        </dgm:presLayoutVars>
      </dgm:prSet>
      <dgm:spPr/>
    </dgm:pt>
    <dgm:pt modelId="{1867E86F-01BC-4B06-B0DF-716E2871C4C9}" type="pres">
      <dgm:prSet presAssocID="{2EC7A8F1-597A-4C9D-819E-A3E8DE34E227}" presName="rootConnector1" presStyleLbl="node1" presStyleIdx="0" presStyleCnt="0"/>
      <dgm:spPr/>
    </dgm:pt>
    <dgm:pt modelId="{04225EF8-8D6E-4FF6-86C4-2C92936F9A9D}" type="pres">
      <dgm:prSet presAssocID="{2EC7A8F1-597A-4C9D-819E-A3E8DE34E227}" presName="hierChild2" presStyleCnt="0"/>
      <dgm:spPr/>
    </dgm:pt>
    <dgm:pt modelId="{B1ABE97F-C555-4298-9B0F-377FC8EC7BB4}" type="pres">
      <dgm:prSet presAssocID="{9F7798CB-4B7B-4702-8219-BE0049C2FE97}" presName="Name64" presStyleLbl="parChTrans1D2" presStyleIdx="0" presStyleCnt="4"/>
      <dgm:spPr/>
    </dgm:pt>
    <dgm:pt modelId="{EE798390-107F-4784-A3DA-10EDCB9752A2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178E8783-5CB4-48C2-8FD5-ED1CDF342751}" type="pres">
      <dgm:prSet presAssocID="{5512F278-5610-4150-9E60-254B8A23F872}" presName="rootComposite" presStyleCnt="0"/>
      <dgm:spPr/>
    </dgm:pt>
    <dgm:pt modelId="{684525DC-1B53-4A15-83C6-710A3E60E125}" type="pres">
      <dgm:prSet presAssocID="{5512F278-5610-4150-9E60-254B8A23F872}" presName="rootText" presStyleLbl="node2" presStyleIdx="0" presStyleCnt="4" custScaleX="45451" custScaleY="71488">
        <dgm:presLayoutVars>
          <dgm:chPref val="3"/>
        </dgm:presLayoutVars>
      </dgm:prSet>
      <dgm:spPr/>
    </dgm:pt>
    <dgm:pt modelId="{BBA150E6-BFB2-413A-8F05-6946837770E7}" type="pres">
      <dgm:prSet presAssocID="{5512F278-5610-4150-9E60-254B8A23F872}" presName="rootConnector" presStyleLbl="node2" presStyleIdx="0" presStyleCnt="4"/>
      <dgm:spPr/>
    </dgm:pt>
    <dgm:pt modelId="{621E16CD-55A3-4CD1-8C56-F236A037E4E8}" type="pres">
      <dgm:prSet presAssocID="{5512F278-5610-4150-9E60-254B8A23F872}" presName="hierChild4" presStyleCnt="0"/>
      <dgm:spPr/>
    </dgm:pt>
    <dgm:pt modelId="{38CFC5DF-81CE-47A9-A989-84843F1B5421}" type="pres">
      <dgm:prSet presAssocID="{F2B6AD92-DEE3-4EE6-BB23-D56AA486937D}" presName="Name64" presStyleLbl="parChTrans1D3" presStyleIdx="0" presStyleCnt="4"/>
      <dgm:spPr/>
    </dgm:pt>
    <dgm:pt modelId="{AE9B6D6C-2266-4814-AC12-2A945F6A84FA}" type="pres">
      <dgm:prSet presAssocID="{FF547245-E35C-469A-B7FA-1E9BD206784F}" presName="hierRoot2" presStyleCnt="0">
        <dgm:presLayoutVars>
          <dgm:hierBranch val="init"/>
        </dgm:presLayoutVars>
      </dgm:prSet>
      <dgm:spPr/>
    </dgm:pt>
    <dgm:pt modelId="{7FFBE674-B71A-46C8-8C7C-96A54069E484}" type="pres">
      <dgm:prSet presAssocID="{FF547245-E35C-469A-B7FA-1E9BD206784F}" presName="rootComposite" presStyleCnt="0"/>
      <dgm:spPr/>
    </dgm:pt>
    <dgm:pt modelId="{785EB626-512A-460F-9EDA-322AAB204CC6}" type="pres">
      <dgm:prSet presAssocID="{FF547245-E35C-469A-B7FA-1E9BD206784F}" presName="rootText" presStyleLbl="node3" presStyleIdx="0" presStyleCnt="4" custScaleX="120640" custScaleY="61587" custLinFactNeighborX="-12679" custLinFactNeighborY="1046">
        <dgm:presLayoutVars>
          <dgm:chPref val="3"/>
        </dgm:presLayoutVars>
      </dgm:prSet>
      <dgm:spPr/>
    </dgm:pt>
    <dgm:pt modelId="{57A8C79D-AC73-478E-8E86-0E28BBC508BE}" type="pres">
      <dgm:prSet presAssocID="{FF547245-E35C-469A-B7FA-1E9BD206784F}" presName="rootConnector" presStyleLbl="node3" presStyleIdx="0" presStyleCnt="4"/>
      <dgm:spPr/>
    </dgm:pt>
    <dgm:pt modelId="{AA925367-C6A7-435C-BBB7-38EB4188FF29}" type="pres">
      <dgm:prSet presAssocID="{FF547245-E35C-469A-B7FA-1E9BD206784F}" presName="hierChild4" presStyleCnt="0"/>
      <dgm:spPr/>
    </dgm:pt>
    <dgm:pt modelId="{0AF395F5-3AF8-4434-9F18-C1C988F45E85}" type="pres">
      <dgm:prSet presAssocID="{FF547245-E35C-469A-B7FA-1E9BD206784F}" presName="hierChild5" presStyleCnt="0"/>
      <dgm:spPr/>
    </dgm:pt>
    <dgm:pt modelId="{943702D3-1416-423C-898B-C1A43892BF4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 custScaleX="42277" custScaleY="71488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498CBCDE-C29E-4904-B4E5-6FE89F0E06D7}" type="pres">
      <dgm:prSet presAssocID="{ADC6E180-EB32-46C7-8FFF-F0C74C2E3A73}" presName="Name64" presStyleLbl="parChTrans1D3" presStyleIdx="1" presStyleCnt="4"/>
      <dgm:spPr/>
    </dgm:pt>
    <dgm:pt modelId="{DF74623C-AAAB-4082-AA7B-1633C8501DCB}" type="pres">
      <dgm:prSet presAssocID="{2ACC35B9-DB1B-464C-A64E-16AE5545C3A0}" presName="hierRoot2" presStyleCnt="0">
        <dgm:presLayoutVars>
          <dgm:hierBranch val="init"/>
        </dgm:presLayoutVars>
      </dgm:prSet>
      <dgm:spPr/>
    </dgm:pt>
    <dgm:pt modelId="{79429A1A-46A9-475C-BC44-46176E4DC5B9}" type="pres">
      <dgm:prSet presAssocID="{2ACC35B9-DB1B-464C-A64E-16AE5545C3A0}" presName="rootComposite" presStyleCnt="0"/>
      <dgm:spPr/>
    </dgm:pt>
    <dgm:pt modelId="{02DCB323-CFA2-4C1C-8FDA-DC269D51F5BA}" type="pres">
      <dgm:prSet presAssocID="{2ACC35B9-DB1B-464C-A64E-16AE5545C3A0}" presName="rootText" presStyleLbl="node3" presStyleIdx="1" presStyleCnt="4" custScaleX="121396" custScaleY="59523" custLinFactNeighborX="-7531" custLinFactNeighborY="-172">
        <dgm:presLayoutVars>
          <dgm:chPref val="3"/>
        </dgm:presLayoutVars>
      </dgm:prSet>
      <dgm:spPr/>
    </dgm:pt>
    <dgm:pt modelId="{4EF1DB8A-471D-4D17-B54C-1141713CCBA9}" type="pres">
      <dgm:prSet presAssocID="{2ACC35B9-DB1B-464C-A64E-16AE5545C3A0}" presName="rootConnector" presStyleLbl="node3" presStyleIdx="1" presStyleCnt="4"/>
      <dgm:spPr/>
    </dgm:pt>
    <dgm:pt modelId="{563FC8BD-3A4C-495F-AF23-2B33203B4154}" type="pres">
      <dgm:prSet presAssocID="{2ACC35B9-DB1B-464C-A64E-16AE5545C3A0}" presName="hierChild4" presStyleCnt="0"/>
      <dgm:spPr/>
    </dgm:pt>
    <dgm:pt modelId="{DEF8276E-EA99-427B-8CA7-2D5DEFED57A3}" type="pres">
      <dgm:prSet presAssocID="{2ACC35B9-DB1B-464C-A64E-16AE5545C3A0}" presName="hierChild5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 custScaleX="42640" custScaleY="71488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4BBD5F25-7F5D-4E50-A86F-FD210A0509E9}" type="pres">
      <dgm:prSet presAssocID="{83260784-1EC8-4E2F-867F-ED179A663003}" presName="Name64" presStyleLbl="parChTrans1D3" presStyleIdx="2" presStyleCnt="4"/>
      <dgm:spPr/>
    </dgm:pt>
    <dgm:pt modelId="{9FFFDA48-FDE8-47E2-A804-3BDF88396770}" type="pres">
      <dgm:prSet presAssocID="{1A693355-A12E-4F68-B449-AD7D0A1677E6}" presName="hierRoot2" presStyleCnt="0">
        <dgm:presLayoutVars>
          <dgm:hierBranch val="init"/>
        </dgm:presLayoutVars>
      </dgm:prSet>
      <dgm:spPr/>
    </dgm:pt>
    <dgm:pt modelId="{D1512DD9-C956-4D23-ACE0-CC667583498A}" type="pres">
      <dgm:prSet presAssocID="{1A693355-A12E-4F68-B449-AD7D0A1677E6}" presName="rootComposite" presStyleCnt="0"/>
      <dgm:spPr/>
    </dgm:pt>
    <dgm:pt modelId="{5656474E-D61F-4B1C-94BF-C3FE5949E661}" type="pres">
      <dgm:prSet presAssocID="{1A693355-A12E-4F68-B449-AD7D0A1677E6}" presName="rootText" presStyleLbl="node3" presStyleIdx="2" presStyleCnt="4" custScaleX="120181" custScaleY="60055" custLinFactNeighborX="-6730" custLinFactNeighborY="74">
        <dgm:presLayoutVars>
          <dgm:chPref val="3"/>
        </dgm:presLayoutVars>
      </dgm:prSet>
      <dgm:spPr/>
    </dgm:pt>
    <dgm:pt modelId="{EB2EF92F-CA27-4168-AFFE-E071E384A440}" type="pres">
      <dgm:prSet presAssocID="{1A693355-A12E-4F68-B449-AD7D0A1677E6}" presName="rootConnector" presStyleLbl="node3" presStyleIdx="2" presStyleCnt="4"/>
      <dgm:spPr/>
    </dgm:pt>
    <dgm:pt modelId="{A5DB0806-7926-41D4-A463-5939023FE5F3}" type="pres">
      <dgm:prSet presAssocID="{1A693355-A12E-4F68-B449-AD7D0A1677E6}" presName="hierChild4" presStyleCnt="0"/>
      <dgm:spPr/>
    </dgm:pt>
    <dgm:pt modelId="{BD76E7E8-03FC-4647-B853-63B1CE309E28}" type="pres">
      <dgm:prSet presAssocID="{1A693355-A12E-4F68-B449-AD7D0A1677E6}" presName="hierChild5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 custScaleX="44937" custScaleY="71488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E9109DF1-B05F-4312-BBB4-86C3835B6E2F}" type="pres">
      <dgm:prSet presAssocID="{5CB17F95-7F82-4B44-93CB-B38540931D16}" presName="Name64" presStyleLbl="parChTrans1D3" presStyleIdx="3" presStyleCnt="4"/>
      <dgm:spPr/>
    </dgm:pt>
    <dgm:pt modelId="{B4616D7A-BE53-4EC8-8845-1497FDCED53D}" type="pres">
      <dgm:prSet presAssocID="{0D37E826-373D-4674-904F-63B2CE37AD07}" presName="hierRoot2" presStyleCnt="0">
        <dgm:presLayoutVars>
          <dgm:hierBranch val="init"/>
        </dgm:presLayoutVars>
      </dgm:prSet>
      <dgm:spPr/>
    </dgm:pt>
    <dgm:pt modelId="{0B3501A4-81CD-498B-A988-9006E93D8CD2}" type="pres">
      <dgm:prSet presAssocID="{0D37E826-373D-4674-904F-63B2CE37AD07}" presName="rootComposite" presStyleCnt="0"/>
      <dgm:spPr/>
    </dgm:pt>
    <dgm:pt modelId="{C315686A-9C89-4971-8FE7-643DE926E35B}" type="pres">
      <dgm:prSet presAssocID="{0D37E826-373D-4674-904F-63B2CE37AD07}" presName="rootText" presStyleLbl="node3" presStyleIdx="3" presStyleCnt="4" custScaleX="119485" custScaleY="52687" custLinFactNeighborX="-8425" custLinFactNeighborY="1">
        <dgm:presLayoutVars>
          <dgm:chPref val="3"/>
        </dgm:presLayoutVars>
      </dgm:prSet>
      <dgm:spPr/>
    </dgm:pt>
    <dgm:pt modelId="{8CC01D33-8472-49DB-AC76-730E73E6A558}" type="pres">
      <dgm:prSet presAssocID="{0D37E826-373D-4674-904F-63B2CE37AD07}" presName="rootConnector" presStyleLbl="node3" presStyleIdx="3" presStyleCnt="4"/>
      <dgm:spPr/>
    </dgm:pt>
    <dgm:pt modelId="{B840B6C0-6EFF-4084-B9B8-F230A5CDA9D2}" type="pres">
      <dgm:prSet presAssocID="{0D37E826-373D-4674-904F-63B2CE37AD07}" presName="hierChild4" presStyleCnt="0"/>
      <dgm:spPr/>
    </dgm:pt>
    <dgm:pt modelId="{C1E70FC5-9DE2-4E98-A528-B80798D8214A}" type="pres">
      <dgm:prSet presAssocID="{0D37E826-373D-4674-904F-63B2CE37AD07}" presName="hierChild5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D2B60DF8-0ABF-4E6E-BE57-1C9552869BDC}" type="pres">
      <dgm:prSet presAssocID="{2EC7A8F1-597A-4C9D-819E-A3E8DE34E227}" presName="hierChild3" presStyleCnt="0"/>
      <dgm:spPr/>
    </dgm:pt>
  </dgm:ptLst>
  <dgm:cxnLst>
    <dgm:cxn modelId="{313E5708-5844-4E8A-864B-32F90B53846A}" type="presOf" srcId="{FF547245-E35C-469A-B7FA-1E9BD206784F}" destId="{57A8C79D-AC73-478E-8E86-0E28BBC508BE}" srcOrd="1" destOrd="0" presId="urn:microsoft.com/office/officeart/2009/3/layout/HorizontalOrganizationChart"/>
    <dgm:cxn modelId="{8825060D-3554-4DF2-B228-7033B0E082AA}" srcId="{54A94D1D-7194-499C-8079-2AC51BFC4770}" destId="{2EC7A8F1-597A-4C9D-819E-A3E8DE34E227}" srcOrd="0" destOrd="0" parTransId="{793EA666-7DA7-448E-8C72-98B739FD26A7}" sibTransId="{338E2AD8-9F26-4694-B269-699EC4A62F87}"/>
    <dgm:cxn modelId="{55299E14-6B1D-4AD0-B2EE-BEFF2528886B}" type="presOf" srcId="{5512F278-5610-4150-9E60-254B8A23F872}" destId="{BBA150E6-BFB2-413A-8F05-6946837770E7}" srcOrd="1" destOrd="0" presId="urn:microsoft.com/office/officeart/2009/3/layout/HorizontalOrganizationChart"/>
    <dgm:cxn modelId="{59F0E019-5F9F-4079-B80B-86FDCFCDD6BF}" type="presOf" srcId="{FF547245-E35C-469A-B7FA-1E9BD206784F}" destId="{785EB626-512A-460F-9EDA-322AAB204CC6}" srcOrd="0" destOrd="0" presId="urn:microsoft.com/office/officeart/2009/3/layout/HorizontalOrganizationChart"/>
    <dgm:cxn modelId="{1CA2142E-355D-4333-ACFA-A277258B4B26}" type="presOf" srcId="{1A693355-A12E-4F68-B449-AD7D0A1677E6}" destId="{5656474E-D61F-4B1C-94BF-C3FE5949E661}" srcOrd="0" destOrd="0" presId="urn:microsoft.com/office/officeart/2009/3/layout/HorizontalOrganizationChart"/>
    <dgm:cxn modelId="{B5117D33-FD79-45BE-8475-A38FD01BFBF2}" srcId="{E5C59A08-8D11-4696-974C-CEB07CC6239B}" destId="{1A693355-A12E-4F68-B449-AD7D0A1677E6}" srcOrd="0" destOrd="0" parTransId="{83260784-1EC8-4E2F-867F-ED179A663003}" sibTransId="{9ACB3331-5078-41B6-82DF-B166C4F3B027}"/>
    <dgm:cxn modelId="{E8AF0637-1908-4CA5-BDED-3DA8BCFDB500}" type="presOf" srcId="{5512F278-5610-4150-9E60-254B8A23F872}" destId="{684525DC-1B53-4A15-83C6-710A3E60E125}" srcOrd="0" destOrd="0" presId="urn:microsoft.com/office/officeart/2009/3/layout/HorizontalOrganizationChart"/>
    <dgm:cxn modelId="{E860F837-7B90-4971-B380-D0280F6F3DE4}" type="presOf" srcId="{E7A773C2-67E9-4B70-BF06-7152555EE2B3}" destId="{2CAD61F8-4613-4796-B77B-8D310B7B55BD}" srcOrd="1" destOrd="0" presId="urn:microsoft.com/office/officeart/2009/3/layout/HorizontalOrganizationChart"/>
    <dgm:cxn modelId="{39CE193F-5BFA-4AA6-846B-C3249D0DDFFA}" type="presOf" srcId="{A075C874-6E97-40E6-8CB9-8AA046B5583F}" destId="{CCA02E8F-C815-498A-B40E-96B8712C5F5F}" srcOrd="1" destOrd="0" presId="urn:microsoft.com/office/officeart/2009/3/layout/HorizontalOrganizationChart"/>
    <dgm:cxn modelId="{11795440-8E98-4ECF-87B7-BEC8C16CC66F}" srcId="{2EC7A8F1-597A-4C9D-819E-A3E8DE34E227}" destId="{E5C59A08-8D11-4696-974C-CEB07CC6239B}" srcOrd="2" destOrd="0" parTransId="{912EC018-F9F6-476B-AB47-27F1881C8B7F}" sibTransId="{28C1357D-57AC-4A85-8912-F7A742E5E42D}"/>
    <dgm:cxn modelId="{96FCA05C-F60B-42E8-B560-EF78745D51AC}" type="presOf" srcId="{E5C59A08-8D11-4696-974C-CEB07CC6239B}" destId="{C9807315-7F5D-4307-826C-1F3528658342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C960DC62-45F4-48A7-BAAC-DFE216796EED}" type="presOf" srcId="{E5C59A08-8D11-4696-974C-CEB07CC6239B}" destId="{5A7F2EA7-D12B-4E17-A200-D8B74372E58D}" srcOrd="1" destOrd="0" presId="urn:microsoft.com/office/officeart/2009/3/layout/HorizontalOrganizationChart"/>
    <dgm:cxn modelId="{CB268B43-1D00-4593-9D87-AF5BCA596FC9}" type="presOf" srcId="{0D37E826-373D-4674-904F-63B2CE37AD07}" destId="{8CC01D33-8472-49DB-AC76-730E73E6A558}" srcOrd="1" destOrd="0" presId="urn:microsoft.com/office/officeart/2009/3/layout/HorizontalOrganizationChart"/>
    <dgm:cxn modelId="{E418EC67-47FA-4EEB-BD36-98BB8882244B}" type="presOf" srcId="{83260784-1EC8-4E2F-867F-ED179A663003}" destId="{4BBD5F25-7F5D-4E50-A86F-FD210A0509E9}" srcOrd="0" destOrd="0" presId="urn:microsoft.com/office/officeart/2009/3/layout/HorizontalOrganizationChart"/>
    <dgm:cxn modelId="{D87DBC69-73B0-4FA9-ACD2-EE2C4690BA63}" srcId="{2EC7A8F1-597A-4C9D-819E-A3E8DE34E227}" destId="{A075C874-6E97-40E6-8CB9-8AA046B5583F}" srcOrd="3" destOrd="0" parTransId="{49F04BBE-C42F-424A-B0AF-2C81FDA01EB7}" sibTransId="{A8799902-8AC4-41E7-8999-A29565EDD668}"/>
    <dgm:cxn modelId="{00B32F4C-BA94-4A01-8FAB-6DE391CA99C0}" type="presOf" srcId="{2EC7A8F1-597A-4C9D-819E-A3E8DE34E227}" destId="{3DCBE93D-3814-451F-996D-62D8C1FBE845}" srcOrd="0" destOrd="0" presId="urn:microsoft.com/office/officeart/2009/3/layout/HorizontalOrganizationChart"/>
    <dgm:cxn modelId="{F60AED54-D81B-4DD6-B3C7-7A276A47E7DF}" type="presOf" srcId="{F2B6AD92-DEE3-4EE6-BB23-D56AA486937D}" destId="{38CFC5DF-81CE-47A9-A989-84843F1B5421}" srcOrd="0" destOrd="0" presId="urn:microsoft.com/office/officeart/2009/3/layout/HorizontalOrganizationChart"/>
    <dgm:cxn modelId="{86B91355-8A6C-4CD4-8BBE-F3810DB6A571}" srcId="{A075C874-6E97-40E6-8CB9-8AA046B5583F}" destId="{0D37E826-373D-4674-904F-63B2CE37AD07}" srcOrd="0" destOrd="0" parTransId="{5CB17F95-7F82-4B44-93CB-B38540931D16}" sibTransId="{0276E823-C2A8-4D18-B08F-DD4CC54368DA}"/>
    <dgm:cxn modelId="{C8E9E17D-19F5-48A3-BE07-25D44479FD47}" srcId="{2EC7A8F1-597A-4C9D-819E-A3E8DE34E227}" destId="{5512F278-5610-4150-9E60-254B8A23F872}" srcOrd="0" destOrd="0" parTransId="{9F7798CB-4B7B-4702-8219-BE0049C2FE97}" sibTransId="{33DE95AC-C3B7-43E3-9307-913521B7A414}"/>
    <dgm:cxn modelId="{30087B86-22CB-40E9-AAD3-BAB45B03F276}" srcId="{2EC7A8F1-597A-4C9D-819E-A3E8DE34E227}" destId="{E7A773C2-67E9-4B70-BF06-7152555EE2B3}" srcOrd="1" destOrd="0" parTransId="{0FB92A44-EF9D-4D75-83CC-99025B8E9C22}" sibTransId="{B6118BA1-E86D-425F-9E5E-D652F220F41D}"/>
    <dgm:cxn modelId="{E64EDC8F-FFB0-4A05-AFC4-D41CEDC3C796}" type="presOf" srcId="{0FB92A44-EF9D-4D75-83CC-99025B8E9C22}" destId="{6DAE4DD6-F9F5-4CDD-8CD1-764AB6947C3F}" srcOrd="0" destOrd="0" presId="urn:microsoft.com/office/officeart/2009/3/layout/HorizontalOrganizationChart"/>
    <dgm:cxn modelId="{DFE9E395-28A4-4465-85A8-C5E5B0378CB8}" srcId="{E7A773C2-67E9-4B70-BF06-7152555EE2B3}" destId="{2ACC35B9-DB1B-464C-A64E-16AE5545C3A0}" srcOrd="0" destOrd="0" parTransId="{ADC6E180-EB32-46C7-8FFF-F0C74C2E3A73}" sibTransId="{E7A11DA4-7EEB-446E-A223-F18921D19B3D}"/>
    <dgm:cxn modelId="{AD4D629B-6E9B-48D7-89FD-36E3E2B1362D}" type="presOf" srcId="{1A693355-A12E-4F68-B449-AD7D0A1677E6}" destId="{EB2EF92F-CA27-4168-AFFE-E071E384A440}" srcOrd="1" destOrd="0" presId="urn:microsoft.com/office/officeart/2009/3/layout/HorizontalOrganizationChart"/>
    <dgm:cxn modelId="{CF3EE6A8-ACAA-41F0-A155-20D2528D7124}" type="presOf" srcId="{49F04BBE-C42F-424A-B0AF-2C81FDA01EB7}" destId="{8F72DAE2-5B82-40B0-AE26-0F4D18775C36}" srcOrd="0" destOrd="0" presId="urn:microsoft.com/office/officeart/2009/3/layout/HorizontalOrganizationChart"/>
    <dgm:cxn modelId="{488B43B1-54F1-445E-95F4-034C5150EA17}" type="presOf" srcId="{2EC7A8F1-597A-4C9D-819E-A3E8DE34E227}" destId="{1867E86F-01BC-4B06-B0DF-716E2871C4C9}" srcOrd="1" destOrd="0" presId="urn:microsoft.com/office/officeart/2009/3/layout/HorizontalOrganizationChart"/>
    <dgm:cxn modelId="{BADEF8B3-A6BC-462A-B7D7-050A397BF80E}" type="presOf" srcId="{A075C874-6E97-40E6-8CB9-8AA046B5583F}" destId="{65EFF79C-EE43-4B7A-831D-91DE9996E583}" srcOrd="0" destOrd="0" presId="urn:microsoft.com/office/officeart/2009/3/layout/HorizontalOrganizationChart"/>
    <dgm:cxn modelId="{13B744B5-5515-4FEA-99D5-28359982C152}" type="presOf" srcId="{ADC6E180-EB32-46C7-8FFF-F0C74C2E3A73}" destId="{498CBCDE-C29E-4904-B4E5-6FE89F0E06D7}" srcOrd="0" destOrd="0" presId="urn:microsoft.com/office/officeart/2009/3/layout/HorizontalOrganizationChart"/>
    <dgm:cxn modelId="{A4CDBEB5-825B-4FDF-AA6A-6AED0436BA7D}" type="presOf" srcId="{2ACC35B9-DB1B-464C-A64E-16AE5545C3A0}" destId="{02DCB323-CFA2-4C1C-8FDA-DC269D51F5BA}" srcOrd="0" destOrd="0" presId="urn:microsoft.com/office/officeart/2009/3/layout/HorizontalOrganizationChart"/>
    <dgm:cxn modelId="{CB7050CA-66BE-45A2-9E1E-F241A47C6DB9}" type="presOf" srcId="{2ACC35B9-DB1B-464C-A64E-16AE5545C3A0}" destId="{4EF1DB8A-471D-4D17-B54C-1141713CCBA9}" srcOrd="1" destOrd="0" presId="urn:microsoft.com/office/officeart/2009/3/layout/HorizontalOrganizationChart"/>
    <dgm:cxn modelId="{493A45CC-6927-44B5-9105-F6E6ABF1EF48}" type="presOf" srcId="{9F7798CB-4B7B-4702-8219-BE0049C2FE97}" destId="{B1ABE97F-C555-4298-9B0F-377FC8EC7BB4}" srcOrd="0" destOrd="0" presId="urn:microsoft.com/office/officeart/2009/3/layout/HorizontalOrganizationChart"/>
    <dgm:cxn modelId="{D8B4BACF-7059-4C44-8D9A-0C39DC338137}" type="presOf" srcId="{5CB17F95-7F82-4B44-93CB-B38540931D16}" destId="{E9109DF1-B05F-4312-BBB4-86C3835B6E2F}" srcOrd="0" destOrd="0" presId="urn:microsoft.com/office/officeart/2009/3/layout/HorizontalOrganizationChart"/>
    <dgm:cxn modelId="{3227A6E4-9519-4ECA-93C7-5E9AA309ABB4}" type="presOf" srcId="{0D37E826-373D-4674-904F-63B2CE37AD07}" destId="{C315686A-9C89-4971-8FE7-643DE926E35B}" srcOrd="0" destOrd="0" presId="urn:microsoft.com/office/officeart/2009/3/layout/HorizontalOrganizationChart"/>
    <dgm:cxn modelId="{62A845F8-8729-495B-B609-8AE2F6A0EAEA}" type="presOf" srcId="{E7A773C2-67E9-4B70-BF06-7152555EE2B3}" destId="{CF714DE5-E1B8-4129-BFFA-ADEEC2A0DAF8}" srcOrd="0" destOrd="0" presId="urn:microsoft.com/office/officeart/2009/3/layout/HorizontalOrganizationChart"/>
    <dgm:cxn modelId="{7CCB1DFC-F310-4576-B84C-48AF53FEA371}" type="presOf" srcId="{912EC018-F9F6-476B-AB47-27F1881C8B7F}" destId="{434B6EFA-A7D5-457F-BDEA-59631D298D6C}" srcOrd="0" destOrd="0" presId="urn:microsoft.com/office/officeart/2009/3/layout/HorizontalOrganizationChart"/>
    <dgm:cxn modelId="{397150FF-F4DF-4272-A47D-2282F14EB159}" srcId="{5512F278-5610-4150-9E60-254B8A23F872}" destId="{FF547245-E35C-469A-B7FA-1E9BD206784F}" srcOrd="0" destOrd="0" parTransId="{F2B6AD92-DEE3-4EE6-BB23-D56AA486937D}" sibTransId="{964C76A2-D397-454A-9BD3-CA0435D98DCD}"/>
    <dgm:cxn modelId="{EF72F128-3683-468F-AF0A-91A9F5A605AF}" type="presParOf" srcId="{F5F7310E-36FC-455B-A2A2-A345F262D328}" destId="{C7B4C862-41DB-4F8C-9555-084C31F4AB89}" srcOrd="0" destOrd="0" presId="urn:microsoft.com/office/officeart/2009/3/layout/HorizontalOrganizationChart"/>
    <dgm:cxn modelId="{C16E7F54-46DC-41FD-A8C6-BB1914BA7C94}" type="presParOf" srcId="{C7B4C862-41DB-4F8C-9555-084C31F4AB89}" destId="{A65CEC40-EAF1-42FF-BF23-45650C4CB725}" srcOrd="0" destOrd="0" presId="urn:microsoft.com/office/officeart/2009/3/layout/HorizontalOrganizationChart"/>
    <dgm:cxn modelId="{D4DAE6D5-6C58-4981-A1E9-EB0D429E42C7}" type="presParOf" srcId="{A65CEC40-EAF1-42FF-BF23-45650C4CB725}" destId="{3DCBE93D-3814-451F-996D-62D8C1FBE845}" srcOrd="0" destOrd="0" presId="urn:microsoft.com/office/officeart/2009/3/layout/HorizontalOrganizationChart"/>
    <dgm:cxn modelId="{EE471C2E-EDAE-4A29-9702-D048250522ED}" type="presParOf" srcId="{A65CEC40-EAF1-42FF-BF23-45650C4CB725}" destId="{1867E86F-01BC-4B06-B0DF-716E2871C4C9}" srcOrd="1" destOrd="0" presId="urn:microsoft.com/office/officeart/2009/3/layout/HorizontalOrganizationChart"/>
    <dgm:cxn modelId="{2E18AD26-AD57-4E03-81DF-8BF9952CF9D9}" type="presParOf" srcId="{C7B4C862-41DB-4F8C-9555-084C31F4AB89}" destId="{04225EF8-8D6E-4FF6-86C4-2C92936F9A9D}" srcOrd="1" destOrd="0" presId="urn:microsoft.com/office/officeart/2009/3/layout/HorizontalOrganizationChart"/>
    <dgm:cxn modelId="{1A244D7E-FEE8-4BC7-8086-4C49F2C83449}" type="presParOf" srcId="{04225EF8-8D6E-4FF6-86C4-2C92936F9A9D}" destId="{B1ABE97F-C555-4298-9B0F-377FC8EC7BB4}" srcOrd="0" destOrd="0" presId="urn:microsoft.com/office/officeart/2009/3/layout/HorizontalOrganizationChart"/>
    <dgm:cxn modelId="{451DC7AD-2C67-48CD-89EB-1F945CD42788}" type="presParOf" srcId="{04225EF8-8D6E-4FF6-86C4-2C92936F9A9D}" destId="{EE798390-107F-4784-A3DA-10EDCB9752A2}" srcOrd="1" destOrd="0" presId="urn:microsoft.com/office/officeart/2009/3/layout/HorizontalOrganizationChart"/>
    <dgm:cxn modelId="{B604BB17-8DA7-45B5-9108-A2F429AE715F}" type="presParOf" srcId="{EE798390-107F-4784-A3DA-10EDCB9752A2}" destId="{178E8783-5CB4-48C2-8FD5-ED1CDF342751}" srcOrd="0" destOrd="0" presId="urn:microsoft.com/office/officeart/2009/3/layout/HorizontalOrganizationChart"/>
    <dgm:cxn modelId="{0DCB16B6-BCAD-4DD7-A2CF-091F26C585F3}" type="presParOf" srcId="{178E8783-5CB4-48C2-8FD5-ED1CDF342751}" destId="{684525DC-1B53-4A15-83C6-710A3E60E125}" srcOrd="0" destOrd="0" presId="urn:microsoft.com/office/officeart/2009/3/layout/HorizontalOrganizationChart"/>
    <dgm:cxn modelId="{563A3D8B-53AC-4290-B748-85B0A42211C9}" type="presParOf" srcId="{178E8783-5CB4-48C2-8FD5-ED1CDF342751}" destId="{BBA150E6-BFB2-413A-8F05-6946837770E7}" srcOrd="1" destOrd="0" presId="urn:microsoft.com/office/officeart/2009/3/layout/HorizontalOrganizationChart"/>
    <dgm:cxn modelId="{927DD712-437D-4D24-B294-8FC6BA68A575}" type="presParOf" srcId="{EE798390-107F-4784-A3DA-10EDCB9752A2}" destId="{621E16CD-55A3-4CD1-8C56-F236A037E4E8}" srcOrd="1" destOrd="0" presId="urn:microsoft.com/office/officeart/2009/3/layout/HorizontalOrganizationChart"/>
    <dgm:cxn modelId="{C7087AFC-BFCA-4F0A-AF13-79D303BA0D19}" type="presParOf" srcId="{621E16CD-55A3-4CD1-8C56-F236A037E4E8}" destId="{38CFC5DF-81CE-47A9-A989-84843F1B5421}" srcOrd="0" destOrd="0" presId="urn:microsoft.com/office/officeart/2009/3/layout/HorizontalOrganizationChart"/>
    <dgm:cxn modelId="{C955CF5D-31ED-4E20-9B82-843377EF19B2}" type="presParOf" srcId="{621E16CD-55A3-4CD1-8C56-F236A037E4E8}" destId="{AE9B6D6C-2266-4814-AC12-2A945F6A84FA}" srcOrd="1" destOrd="0" presId="urn:microsoft.com/office/officeart/2009/3/layout/HorizontalOrganizationChart"/>
    <dgm:cxn modelId="{5BA953CE-2D04-4370-BE46-1CB1AF5DB8E2}" type="presParOf" srcId="{AE9B6D6C-2266-4814-AC12-2A945F6A84FA}" destId="{7FFBE674-B71A-46C8-8C7C-96A54069E484}" srcOrd="0" destOrd="0" presId="urn:microsoft.com/office/officeart/2009/3/layout/HorizontalOrganizationChart"/>
    <dgm:cxn modelId="{A3EB4654-3453-46A7-951B-1803FE826C84}" type="presParOf" srcId="{7FFBE674-B71A-46C8-8C7C-96A54069E484}" destId="{785EB626-512A-460F-9EDA-322AAB204CC6}" srcOrd="0" destOrd="0" presId="urn:microsoft.com/office/officeart/2009/3/layout/HorizontalOrganizationChart"/>
    <dgm:cxn modelId="{4B2B4FD9-9232-48E8-9566-462EAE4E7CFD}" type="presParOf" srcId="{7FFBE674-B71A-46C8-8C7C-96A54069E484}" destId="{57A8C79D-AC73-478E-8E86-0E28BBC508BE}" srcOrd="1" destOrd="0" presId="urn:microsoft.com/office/officeart/2009/3/layout/HorizontalOrganizationChart"/>
    <dgm:cxn modelId="{F9271CB2-29D1-4B25-B51D-060CEF64AA9E}" type="presParOf" srcId="{AE9B6D6C-2266-4814-AC12-2A945F6A84FA}" destId="{AA925367-C6A7-435C-BBB7-38EB4188FF29}" srcOrd="1" destOrd="0" presId="urn:microsoft.com/office/officeart/2009/3/layout/HorizontalOrganizationChart"/>
    <dgm:cxn modelId="{90CD9CEE-A131-4B6C-8D9F-9B566CBCEBE7}" type="presParOf" srcId="{AE9B6D6C-2266-4814-AC12-2A945F6A84FA}" destId="{0AF395F5-3AF8-4434-9F18-C1C988F45E85}" srcOrd="2" destOrd="0" presId="urn:microsoft.com/office/officeart/2009/3/layout/HorizontalOrganizationChart"/>
    <dgm:cxn modelId="{94DA9AB6-A837-4AC8-8B49-718A7F65A920}" type="presParOf" srcId="{EE798390-107F-4784-A3DA-10EDCB9752A2}" destId="{943702D3-1416-423C-898B-C1A43892BF4F}" srcOrd="2" destOrd="0" presId="urn:microsoft.com/office/officeart/2009/3/layout/HorizontalOrganizationChart"/>
    <dgm:cxn modelId="{E534A1E7-4321-42CF-A0F9-4E36C5DBE695}" type="presParOf" srcId="{04225EF8-8D6E-4FF6-86C4-2C92936F9A9D}" destId="{6DAE4DD6-F9F5-4CDD-8CD1-764AB6947C3F}" srcOrd="2" destOrd="0" presId="urn:microsoft.com/office/officeart/2009/3/layout/HorizontalOrganizationChart"/>
    <dgm:cxn modelId="{C575469C-D084-4AD2-8554-B10727C4B5B8}" type="presParOf" srcId="{04225EF8-8D6E-4FF6-86C4-2C92936F9A9D}" destId="{41F907D2-AA07-4889-8CA7-5D03BA2B9173}" srcOrd="3" destOrd="0" presId="urn:microsoft.com/office/officeart/2009/3/layout/HorizontalOrganizationChart"/>
    <dgm:cxn modelId="{9D079DEE-E610-494C-A826-1BF180664CCA}" type="presParOf" srcId="{41F907D2-AA07-4889-8CA7-5D03BA2B9173}" destId="{B0D29368-343F-44E3-93AE-0AB7906B67CE}" srcOrd="0" destOrd="0" presId="urn:microsoft.com/office/officeart/2009/3/layout/HorizontalOrganizationChart"/>
    <dgm:cxn modelId="{0DBB840E-94C5-4A79-AAB5-6A23D2261F96}" type="presParOf" srcId="{B0D29368-343F-44E3-93AE-0AB7906B67CE}" destId="{CF714DE5-E1B8-4129-BFFA-ADEEC2A0DAF8}" srcOrd="0" destOrd="0" presId="urn:microsoft.com/office/officeart/2009/3/layout/HorizontalOrganizationChart"/>
    <dgm:cxn modelId="{ADDE6A1E-21FE-4085-8116-6B4A335B2A4A}" type="presParOf" srcId="{B0D29368-343F-44E3-93AE-0AB7906B67CE}" destId="{2CAD61F8-4613-4796-B77B-8D310B7B55BD}" srcOrd="1" destOrd="0" presId="urn:microsoft.com/office/officeart/2009/3/layout/HorizontalOrganizationChart"/>
    <dgm:cxn modelId="{B908B284-A1D2-4717-B029-63203008079F}" type="presParOf" srcId="{41F907D2-AA07-4889-8CA7-5D03BA2B9173}" destId="{7F0EDF4E-5DD6-4853-9755-7A22A11DF526}" srcOrd="1" destOrd="0" presId="urn:microsoft.com/office/officeart/2009/3/layout/HorizontalOrganizationChart"/>
    <dgm:cxn modelId="{DB169F86-9BCE-4B25-AAE3-36A325963266}" type="presParOf" srcId="{7F0EDF4E-5DD6-4853-9755-7A22A11DF526}" destId="{498CBCDE-C29E-4904-B4E5-6FE89F0E06D7}" srcOrd="0" destOrd="0" presId="urn:microsoft.com/office/officeart/2009/3/layout/HorizontalOrganizationChart"/>
    <dgm:cxn modelId="{AFFAD2F5-AE00-4D90-94B2-451C18EEC1CB}" type="presParOf" srcId="{7F0EDF4E-5DD6-4853-9755-7A22A11DF526}" destId="{DF74623C-AAAB-4082-AA7B-1633C8501DCB}" srcOrd="1" destOrd="0" presId="urn:microsoft.com/office/officeart/2009/3/layout/HorizontalOrganizationChart"/>
    <dgm:cxn modelId="{49EC9A15-6262-4A34-B0CA-A250C77F20E0}" type="presParOf" srcId="{DF74623C-AAAB-4082-AA7B-1633C8501DCB}" destId="{79429A1A-46A9-475C-BC44-46176E4DC5B9}" srcOrd="0" destOrd="0" presId="urn:microsoft.com/office/officeart/2009/3/layout/HorizontalOrganizationChart"/>
    <dgm:cxn modelId="{A47A023D-F4CB-4C84-AAB2-8731C9149571}" type="presParOf" srcId="{79429A1A-46A9-475C-BC44-46176E4DC5B9}" destId="{02DCB323-CFA2-4C1C-8FDA-DC269D51F5BA}" srcOrd="0" destOrd="0" presId="urn:microsoft.com/office/officeart/2009/3/layout/HorizontalOrganizationChart"/>
    <dgm:cxn modelId="{82EFF297-E298-4B9C-8EE4-2C26E5761383}" type="presParOf" srcId="{79429A1A-46A9-475C-BC44-46176E4DC5B9}" destId="{4EF1DB8A-471D-4D17-B54C-1141713CCBA9}" srcOrd="1" destOrd="0" presId="urn:microsoft.com/office/officeart/2009/3/layout/HorizontalOrganizationChart"/>
    <dgm:cxn modelId="{D59B4A37-131A-47B5-9301-784DE6E31FFF}" type="presParOf" srcId="{DF74623C-AAAB-4082-AA7B-1633C8501DCB}" destId="{563FC8BD-3A4C-495F-AF23-2B33203B4154}" srcOrd="1" destOrd="0" presId="urn:microsoft.com/office/officeart/2009/3/layout/HorizontalOrganizationChart"/>
    <dgm:cxn modelId="{7E2AE155-5F8F-4EA2-B76D-F6461640FC06}" type="presParOf" srcId="{DF74623C-AAAB-4082-AA7B-1633C8501DCB}" destId="{DEF8276E-EA99-427B-8CA7-2D5DEFED57A3}" srcOrd="2" destOrd="0" presId="urn:microsoft.com/office/officeart/2009/3/layout/HorizontalOrganizationChart"/>
    <dgm:cxn modelId="{5CFFB6A1-1ECC-4410-9F41-4339956F3AAA}" type="presParOf" srcId="{41F907D2-AA07-4889-8CA7-5D03BA2B9173}" destId="{B6C7D6D7-FE73-4186-AC1C-B632EA72B165}" srcOrd="2" destOrd="0" presId="urn:microsoft.com/office/officeart/2009/3/layout/HorizontalOrganizationChart"/>
    <dgm:cxn modelId="{D8A96CD1-D67D-4E24-B047-DF4040F02FF8}" type="presParOf" srcId="{04225EF8-8D6E-4FF6-86C4-2C92936F9A9D}" destId="{434B6EFA-A7D5-457F-BDEA-59631D298D6C}" srcOrd="4" destOrd="0" presId="urn:microsoft.com/office/officeart/2009/3/layout/HorizontalOrganizationChart"/>
    <dgm:cxn modelId="{5A174C23-0D49-4D37-BB31-FFD950825D6C}" type="presParOf" srcId="{04225EF8-8D6E-4FF6-86C4-2C92936F9A9D}" destId="{F9A1E8D9-0E26-464C-9A00-BFD4F832C8FD}" srcOrd="5" destOrd="0" presId="urn:microsoft.com/office/officeart/2009/3/layout/HorizontalOrganizationChart"/>
    <dgm:cxn modelId="{AC1116A4-ED6F-41E9-9DC9-830EA3B5C5E1}" type="presParOf" srcId="{F9A1E8D9-0E26-464C-9A00-BFD4F832C8FD}" destId="{C4A9E406-4240-441A-AA5B-74BF5D21AFEF}" srcOrd="0" destOrd="0" presId="urn:microsoft.com/office/officeart/2009/3/layout/HorizontalOrganizationChart"/>
    <dgm:cxn modelId="{9D18FEC8-5924-4CCA-B623-149FBCFAFE24}" type="presParOf" srcId="{C4A9E406-4240-441A-AA5B-74BF5D21AFEF}" destId="{C9807315-7F5D-4307-826C-1F3528658342}" srcOrd="0" destOrd="0" presId="urn:microsoft.com/office/officeart/2009/3/layout/HorizontalOrganizationChart"/>
    <dgm:cxn modelId="{B92FF952-6C36-47F8-BDFD-893A36AF0251}" type="presParOf" srcId="{C4A9E406-4240-441A-AA5B-74BF5D21AFEF}" destId="{5A7F2EA7-D12B-4E17-A200-D8B74372E58D}" srcOrd="1" destOrd="0" presId="urn:microsoft.com/office/officeart/2009/3/layout/HorizontalOrganizationChart"/>
    <dgm:cxn modelId="{03AFC21C-A746-470B-9D13-4E76A3E1C134}" type="presParOf" srcId="{F9A1E8D9-0E26-464C-9A00-BFD4F832C8FD}" destId="{04D8AC4F-A7DE-43AB-9DBC-21F5CC730976}" srcOrd="1" destOrd="0" presId="urn:microsoft.com/office/officeart/2009/3/layout/HorizontalOrganizationChart"/>
    <dgm:cxn modelId="{3CAC31C2-7186-4B69-A056-ACE566588094}" type="presParOf" srcId="{04D8AC4F-A7DE-43AB-9DBC-21F5CC730976}" destId="{4BBD5F25-7F5D-4E50-A86F-FD210A0509E9}" srcOrd="0" destOrd="0" presId="urn:microsoft.com/office/officeart/2009/3/layout/HorizontalOrganizationChart"/>
    <dgm:cxn modelId="{8A39013B-8549-4F85-A33E-451F47D6EE6E}" type="presParOf" srcId="{04D8AC4F-A7DE-43AB-9DBC-21F5CC730976}" destId="{9FFFDA48-FDE8-47E2-A804-3BDF88396770}" srcOrd="1" destOrd="0" presId="urn:microsoft.com/office/officeart/2009/3/layout/HorizontalOrganizationChart"/>
    <dgm:cxn modelId="{E93CA641-9AB7-4E0F-A8B2-E269391142DD}" type="presParOf" srcId="{9FFFDA48-FDE8-47E2-A804-3BDF88396770}" destId="{D1512DD9-C956-4D23-ACE0-CC667583498A}" srcOrd="0" destOrd="0" presId="urn:microsoft.com/office/officeart/2009/3/layout/HorizontalOrganizationChart"/>
    <dgm:cxn modelId="{C1E0A2AB-5EF9-46C0-A451-8AEBF64050F0}" type="presParOf" srcId="{D1512DD9-C956-4D23-ACE0-CC667583498A}" destId="{5656474E-D61F-4B1C-94BF-C3FE5949E661}" srcOrd="0" destOrd="0" presId="urn:microsoft.com/office/officeart/2009/3/layout/HorizontalOrganizationChart"/>
    <dgm:cxn modelId="{BB70F0A4-5A95-4464-B7ED-49F8ED5A13C7}" type="presParOf" srcId="{D1512DD9-C956-4D23-ACE0-CC667583498A}" destId="{EB2EF92F-CA27-4168-AFFE-E071E384A440}" srcOrd="1" destOrd="0" presId="urn:microsoft.com/office/officeart/2009/3/layout/HorizontalOrganizationChart"/>
    <dgm:cxn modelId="{2926BE89-A169-4464-8A54-B67B2DDF0B26}" type="presParOf" srcId="{9FFFDA48-FDE8-47E2-A804-3BDF88396770}" destId="{A5DB0806-7926-41D4-A463-5939023FE5F3}" srcOrd="1" destOrd="0" presId="urn:microsoft.com/office/officeart/2009/3/layout/HorizontalOrganizationChart"/>
    <dgm:cxn modelId="{681F6274-B0DC-4C09-B1EE-02CBBB707828}" type="presParOf" srcId="{9FFFDA48-FDE8-47E2-A804-3BDF88396770}" destId="{BD76E7E8-03FC-4647-B853-63B1CE309E28}" srcOrd="2" destOrd="0" presId="urn:microsoft.com/office/officeart/2009/3/layout/HorizontalOrganizationChart"/>
    <dgm:cxn modelId="{3C8C1042-9CC8-424F-A636-BA02D7FD666C}" type="presParOf" srcId="{F9A1E8D9-0E26-464C-9A00-BFD4F832C8FD}" destId="{D399CACA-1D4F-457B-A81C-80D2137C17EE}" srcOrd="2" destOrd="0" presId="urn:microsoft.com/office/officeart/2009/3/layout/HorizontalOrganizationChart"/>
    <dgm:cxn modelId="{45CDF6AE-6AFC-406F-A543-142C57D7F8EF}" type="presParOf" srcId="{04225EF8-8D6E-4FF6-86C4-2C92936F9A9D}" destId="{8F72DAE2-5B82-40B0-AE26-0F4D18775C36}" srcOrd="6" destOrd="0" presId="urn:microsoft.com/office/officeart/2009/3/layout/HorizontalOrganizationChart"/>
    <dgm:cxn modelId="{59E9B7B6-9BDB-432F-8FCE-FCA18DD4774F}" type="presParOf" srcId="{04225EF8-8D6E-4FF6-86C4-2C92936F9A9D}" destId="{0E8CCE44-B67D-423F-9F1B-9B7DFDB35037}" srcOrd="7" destOrd="0" presId="urn:microsoft.com/office/officeart/2009/3/layout/HorizontalOrganizationChart"/>
    <dgm:cxn modelId="{39B84150-7815-400D-81DA-2E50677BB06B}" type="presParOf" srcId="{0E8CCE44-B67D-423F-9F1B-9B7DFDB35037}" destId="{509017D1-7E9B-412B-83CD-EDDA08152498}" srcOrd="0" destOrd="0" presId="urn:microsoft.com/office/officeart/2009/3/layout/HorizontalOrganizationChart"/>
    <dgm:cxn modelId="{DB721254-D0E6-4417-B09B-7557024926C2}" type="presParOf" srcId="{509017D1-7E9B-412B-83CD-EDDA08152498}" destId="{65EFF79C-EE43-4B7A-831D-91DE9996E583}" srcOrd="0" destOrd="0" presId="urn:microsoft.com/office/officeart/2009/3/layout/HorizontalOrganizationChart"/>
    <dgm:cxn modelId="{E9A7986E-BE8B-4970-B16F-9C1D1DC4A865}" type="presParOf" srcId="{509017D1-7E9B-412B-83CD-EDDA08152498}" destId="{CCA02E8F-C815-498A-B40E-96B8712C5F5F}" srcOrd="1" destOrd="0" presId="urn:microsoft.com/office/officeart/2009/3/layout/HorizontalOrganizationChart"/>
    <dgm:cxn modelId="{FE7C3A76-B104-48EB-9867-336B8E393946}" type="presParOf" srcId="{0E8CCE44-B67D-423F-9F1B-9B7DFDB35037}" destId="{6D8645E3-07B5-4E78-B12D-0E77E78706CE}" srcOrd="1" destOrd="0" presId="urn:microsoft.com/office/officeart/2009/3/layout/HorizontalOrganizationChart"/>
    <dgm:cxn modelId="{80BD1298-4CB7-4504-8F77-EC8A5470F036}" type="presParOf" srcId="{6D8645E3-07B5-4E78-B12D-0E77E78706CE}" destId="{E9109DF1-B05F-4312-BBB4-86C3835B6E2F}" srcOrd="0" destOrd="0" presId="urn:microsoft.com/office/officeart/2009/3/layout/HorizontalOrganizationChart"/>
    <dgm:cxn modelId="{00889F61-CAF3-4F9E-87A1-397023E2B9A6}" type="presParOf" srcId="{6D8645E3-07B5-4E78-B12D-0E77E78706CE}" destId="{B4616D7A-BE53-4EC8-8845-1497FDCED53D}" srcOrd="1" destOrd="0" presId="urn:microsoft.com/office/officeart/2009/3/layout/HorizontalOrganizationChart"/>
    <dgm:cxn modelId="{5C502E3A-54EA-4E2C-87F8-AE00FAD498B1}" type="presParOf" srcId="{B4616D7A-BE53-4EC8-8845-1497FDCED53D}" destId="{0B3501A4-81CD-498B-A988-9006E93D8CD2}" srcOrd="0" destOrd="0" presId="urn:microsoft.com/office/officeart/2009/3/layout/HorizontalOrganizationChart"/>
    <dgm:cxn modelId="{E6F22E0E-407E-47B1-92CD-91BAD9357F1F}" type="presParOf" srcId="{0B3501A4-81CD-498B-A988-9006E93D8CD2}" destId="{C315686A-9C89-4971-8FE7-643DE926E35B}" srcOrd="0" destOrd="0" presId="urn:microsoft.com/office/officeart/2009/3/layout/HorizontalOrganizationChart"/>
    <dgm:cxn modelId="{EF708A78-4077-4475-A428-6C199DE9C6BF}" type="presParOf" srcId="{0B3501A4-81CD-498B-A988-9006E93D8CD2}" destId="{8CC01D33-8472-49DB-AC76-730E73E6A558}" srcOrd="1" destOrd="0" presId="urn:microsoft.com/office/officeart/2009/3/layout/HorizontalOrganizationChart"/>
    <dgm:cxn modelId="{71787490-FDD5-4D19-9592-691B7B6C5D2B}" type="presParOf" srcId="{B4616D7A-BE53-4EC8-8845-1497FDCED53D}" destId="{B840B6C0-6EFF-4084-B9B8-F230A5CDA9D2}" srcOrd="1" destOrd="0" presId="urn:microsoft.com/office/officeart/2009/3/layout/HorizontalOrganizationChart"/>
    <dgm:cxn modelId="{A30DDF1B-E991-4147-AB90-6757F1231A33}" type="presParOf" srcId="{B4616D7A-BE53-4EC8-8845-1497FDCED53D}" destId="{C1E70FC5-9DE2-4E98-A528-B80798D8214A}" srcOrd="2" destOrd="0" presId="urn:microsoft.com/office/officeart/2009/3/layout/HorizontalOrganizationChart"/>
    <dgm:cxn modelId="{CD639C9F-6C02-445B-8F4E-905E6F08D9BE}" type="presParOf" srcId="{0E8CCE44-B67D-423F-9F1B-9B7DFDB35037}" destId="{0EC81707-AA17-40B1-9051-5997AB61E0E6}" srcOrd="2" destOrd="0" presId="urn:microsoft.com/office/officeart/2009/3/layout/HorizontalOrganizationChart"/>
    <dgm:cxn modelId="{547459C4-AE84-43D5-8152-0B9C4DC88299}" type="presParOf" srcId="{C7B4C862-41DB-4F8C-9555-084C31F4AB89}" destId="{D2B60DF8-0ABF-4E6E-BE57-1C9552869B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7A9257-0CAE-4ECF-8A3A-C478F2E69A0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2A922B1-B84E-47F8-BFE9-14A64AAB8101}">
      <dgm:prSet phldrT="[Texto]"/>
      <dgm:spPr/>
      <dgm:t>
        <a:bodyPr/>
        <a:lstStyle/>
        <a:p>
          <a:r>
            <a:rPr lang="en-GB" dirty="0"/>
            <a:t>Compute Slopes</a:t>
          </a:r>
        </a:p>
      </dgm:t>
    </dgm:pt>
    <dgm:pt modelId="{2B9C04ED-BB4A-4233-B1F4-89F964607F63}" type="parTrans" cxnId="{252A071E-F011-4487-9AA6-099308C69974}">
      <dgm:prSet/>
      <dgm:spPr/>
      <dgm:t>
        <a:bodyPr/>
        <a:lstStyle/>
        <a:p>
          <a:endParaRPr lang="en-GB"/>
        </a:p>
      </dgm:t>
    </dgm:pt>
    <dgm:pt modelId="{FFF78C5B-A286-452A-AF4F-52F746E35A37}" type="sibTrans" cxnId="{252A071E-F011-4487-9AA6-099308C69974}">
      <dgm:prSet/>
      <dgm:spPr/>
      <dgm:t>
        <a:bodyPr/>
        <a:lstStyle/>
        <a:p>
          <a:endParaRPr lang="en-GB"/>
        </a:p>
      </dgm:t>
    </dgm:pt>
    <dgm:pt modelId="{ADA7BCA2-F217-4891-A506-36007878B1DE}">
      <dgm:prSet phldrT="[Texto]"/>
      <dgm:spPr/>
      <dgm:t>
        <a:bodyPr/>
        <a:lstStyle/>
        <a:p>
          <a:r>
            <a:rPr lang="en-GB" dirty="0"/>
            <a:t>Find indices of the points</a:t>
          </a:r>
        </a:p>
      </dgm:t>
    </dgm:pt>
    <dgm:pt modelId="{EA535177-0D0E-4816-803A-711B7495B3F1}" type="parTrans" cxnId="{3F64F09C-6A56-464B-BA21-64BAD3D08268}">
      <dgm:prSet/>
      <dgm:spPr/>
      <dgm:t>
        <a:bodyPr/>
        <a:lstStyle/>
        <a:p>
          <a:endParaRPr lang="en-GB"/>
        </a:p>
      </dgm:t>
    </dgm:pt>
    <dgm:pt modelId="{90BA0336-09E5-41E9-B207-31D70E6CDEF2}" type="sibTrans" cxnId="{3F64F09C-6A56-464B-BA21-64BAD3D08268}">
      <dgm:prSet/>
      <dgm:spPr/>
      <dgm:t>
        <a:bodyPr/>
        <a:lstStyle/>
        <a:p>
          <a:endParaRPr lang="en-GB"/>
        </a:p>
      </dgm:t>
    </dgm:pt>
    <dgm:pt modelId="{4D5E8A43-DBB9-4867-AA14-97B5ED19C470}">
      <dgm:prSet phldrT="[Texto]"/>
      <dgm:spPr/>
      <dgm:t>
        <a:bodyPr/>
        <a:lstStyle/>
        <a:p>
          <a:r>
            <a:rPr lang="en-GB" dirty="0"/>
            <a:t>Evaluate every interpolated point</a:t>
          </a:r>
        </a:p>
      </dgm:t>
    </dgm:pt>
    <dgm:pt modelId="{7EAD2B1D-D48B-4BA5-8462-8A2F8925B9C5}" type="parTrans" cxnId="{118B1ABD-E6D2-4307-8478-86BB55485113}">
      <dgm:prSet/>
      <dgm:spPr/>
      <dgm:t>
        <a:bodyPr/>
        <a:lstStyle/>
        <a:p>
          <a:endParaRPr lang="en-GB"/>
        </a:p>
      </dgm:t>
    </dgm:pt>
    <dgm:pt modelId="{A79953FB-8D58-4F61-80D1-51835B2056D2}" type="sibTrans" cxnId="{118B1ABD-E6D2-4307-8478-86BB55485113}">
      <dgm:prSet/>
      <dgm:spPr/>
      <dgm:t>
        <a:bodyPr/>
        <a:lstStyle/>
        <a:p>
          <a:endParaRPr lang="en-GB"/>
        </a:p>
      </dgm:t>
    </dgm:pt>
    <dgm:pt modelId="{48EED231-25E3-46BA-AB7C-4DEB9C6C9639}" type="pres">
      <dgm:prSet presAssocID="{457A9257-0CAE-4ECF-8A3A-C478F2E69A0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031D0BE-017F-472C-816F-E45F4C5F7CA5}" type="pres">
      <dgm:prSet presAssocID="{F2A922B1-B84E-47F8-BFE9-14A64AAB8101}" presName="Accent1" presStyleCnt="0"/>
      <dgm:spPr/>
    </dgm:pt>
    <dgm:pt modelId="{F0390B62-D1F1-478B-B67B-FF0E5999F103}" type="pres">
      <dgm:prSet presAssocID="{F2A922B1-B84E-47F8-BFE9-14A64AAB8101}" presName="Accent" presStyleLbl="node1" presStyleIdx="0" presStyleCnt="3"/>
      <dgm:spPr/>
    </dgm:pt>
    <dgm:pt modelId="{12986C2E-B5DA-44DC-9200-75ABC36E90E4}" type="pres">
      <dgm:prSet presAssocID="{F2A922B1-B84E-47F8-BFE9-14A64AAB810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605F8A3-FE7A-4DCF-A34E-E3AE3A0C0493}" type="pres">
      <dgm:prSet presAssocID="{ADA7BCA2-F217-4891-A506-36007878B1DE}" presName="Accent2" presStyleCnt="0"/>
      <dgm:spPr/>
    </dgm:pt>
    <dgm:pt modelId="{D53E1C30-4F7F-4AE9-ABB1-781FB3B8C797}" type="pres">
      <dgm:prSet presAssocID="{ADA7BCA2-F217-4891-A506-36007878B1DE}" presName="Accent" presStyleLbl="node1" presStyleIdx="1" presStyleCnt="3"/>
      <dgm:spPr/>
    </dgm:pt>
    <dgm:pt modelId="{E8A31A92-49A7-48B0-8290-9F17C63DD00F}" type="pres">
      <dgm:prSet presAssocID="{ADA7BCA2-F217-4891-A506-36007878B1D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7C1BA92-C6EC-457B-92F0-AF4CBFBFE263}" type="pres">
      <dgm:prSet presAssocID="{4D5E8A43-DBB9-4867-AA14-97B5ED19C470}" presName="Accent3" presStyleCnt="0"/>
      <dgm:spPr/>
    </dgm:pt>
    <dgm:pt modelId="{84C0090E-E786-4B67-B9A9-41FDB0262280}" type="pres">
      <dgm:prSet presAssocID="{4D5E8A43-DBB9-4867-AA14-97B5ED19C470}" presName="Accent" presStyleLbl="node1" presStyleIdx="2" presStyleCnt="3"/>
      <dgm:spPr/>
    </dgm:pt>
    <dgm:pt modelId="{DAFFA390-7735-470F-BE18-122B837EACAE}" type="pres">
      <dgm:prSet presAssocID="{4D5E8A43-DBB9-4867-AA14-97B5ED19C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2A071E-F011-4487-9AA6-099308C69974}" srcId="{457A9257-0CAE-4ECF-8A3A-C478F2E69A08}" destId="{F2A922B1-B84E-47F8-BFE9-14A64AAB8101}" srcOrd="0" destOrd="0" parTransId="{2B9C04ED-BB4A-4233-B1F4-89F964607F63}" sibTransId="{FFF78C5B-A286-452A-AF4F-52F746E35A37}"/>
    <dgm:cxn modelId="{2951043B-7EDA-4368-A3A0-8E13DFA38B1F}" type="presOf" srcId="{457A9257-0CAE-4ECF-8A3A-C478F2E69A08}" destId="{48EED231-25E3-46BA-AB7C-4DEB9C6C9639}" srcOrd="0" destOrd="0" presId="urn:microsoft.com/office/officeart/2009/layout/CircleArrowProcess"/>
    <dgm:cxn modelId="{C9432740-60C9-4391-A387-8DB0836B7F50}" type="presOf" srcId="{F2A922B1-B84E-47F8-BFE9-14A64AAB8101}" destId="{12986C2E-B5DA-44DC-9200-75ABC36E90E4}" srcOrd="0" destOrd="0" presId="urn:microsoft.com/office/officeart/2009/layout/CircleArrowProcess"/>
    <dgm:cxn modelId="{5AD0624C-A650-4616-9C81-80D9CB4659D4}" type="presOf" srcId="{ADA7BCA2-F217-4891-A506-36007878B1DE}" destId="{E8A31A92-49A7-48B0-8290-9F17C63DD00F}" srcOrd="0" destOrd="0" presId="urn:microsoft.com/office/officeart/2009/layout/CircleArrowProcess"/>
    <dgm:cxn modelId="{390E5454-9443-4873-8CB7-FAC9370EFE15}" type="presOf" srcId="{4D5E8A43-DBB9-4867-AA14-97B5ED19C470}" destId="{DAFFA390-7735-470F-BE18-122B837EACAE}" srcOrd="0" destOrd="0" presId="urn:microsoft.com/office/officeart/2009/layout/CircleArrowProcess"/>
    <dgm:cxn modelId="{3F64F09C-6A56-464B-BA21-64BAD3D08268}" srcId="{457A9257-0CAE-4ECF-8A3A-C478F2E69A08}" destId="{ADA7BCA2-F217-4891-A506-36007878B1DE}" srcOrd="1" destOrd="0" parTransId="{EA535177-0D0E-4816-803A-711B7495B3F1}" sibTransId="{90BA0336-09E5-41E9-B207-31D70E6CDEF2}"/>
    <dgm:cxn modelId="{118B1ABD-E6D2-4307-8478-86BB55485113}" srcId="{457A9257-0CAE-4ECF-8A3A-C478F2E69A08}" destId="{4D5E8A43-DBB9-4867-AA14-97B5ED19C470}" srcOrd="2" destOrd="0" parTransId="{7EAD2B1D-D48B-4BA5-8462-8A2F8925B9C5}" sibTransId="{A79953FB-8D58-4F61-80D1-51835B2056D2}"/>
    <dgm:cxn modelId="{005D37DD-3BEF-46B1-B1E8-966B7245DDDD}" type="presParOf" srcId="{48EED231-25E3-46BA-AB7C-4DEB9C6C9639}" destId="{2031D0BE-017F-472C-816F-E45F4C5F7CA5}" srcOrd="0" destOrd="0" presId="urn:microsoft.com/office/officeart/2009/layout/CircleArrowProcess"/>
    <dgm:cxn modelId="{9FCE8026-3D2E-44C8-8C31-7997EB7ED21B}" type="presParOf" srcId="{2031D0BE-017F-472C-816F-E45F4C5F7CA5}" destId="{F0390B62-D1F1-478B-B67B-FF0E5999F103}" srcOrd="0" destOrd="0" presId="urn:microsoft.com/office/officeart/2009/layout/CircleArrowProcess"/>
    <dgm:cxn modelId="{315514D7-5B3F-40EA-9DAE-9EADF1969EC2}" type="presParOf" srcId="{48EED231-25E3-46BA-AB7C-4DEB9C6C9639}" destId="{12986C2E-B5DA-44DC-9200-75ABC36E90E4}" srcOrd="1" destOrd="0" presId="urn:microsoft.com/office/officeart/2009/layout/CircleArrowProcess"/>
    <dgm:cxn modelId="{FEEEC2CA-A110-4405-A10A-0DFAB589A902}" type="presParOf" srcId="{48EED231-25E3-46BA-AB7C-4DEB9C6C9639}" destId="{8605F8A3-FE7A-4DCF-A34E-E3AE3A0C0493}" srcOrd="2" destOrd="0" presId="urn:microsoft.com/office/officeart/2009/layout/CircleArrowProcess"/>
    <dgm:cxn modelId="{1E66C255-F9D1-49B8-A7F2-8A10E202A452}" type="presParOf" srcId="{8605F8A3-FE7A-4DCF-A34E-E3AE3A0C0493}" destId="{D53E1C30-4F7F-4AE9-ABB1-781FB3B8C797}" srcOrd="0" destOrd="0" presId="urn:microsoft.com/office/officeart/2009/layout/CircleArrowProcess"/>
    <dgm:cxn modelId="{B1AF9121-8C46-4D7E-886D-909F53440C26}" type="presParOf" srcId="{48EED231-25E3-46BA-AB7C-4DEB9C6C9639}" destId="{E8A31A92-49A7-48B0-8290-9F17C63DD00F}" srcOrd="3" destOrd="0" presId="urn:microsoft.com/office/officeart/2009/layout/CircleArrowProcess"/>
    <dgm:cxn modelId="{96BC0C1A-7D29-4CA1-9408-4EA1AD104834}" type="presParOf" srcId="{48EED231-25E3-46BA-AB7C-4DEB9C6C9639}" destId="{E7C1BA92-C6EC-457B-92F0-AF4CBFBFE263}" srcOrd="4" destOrd="0" presId="urn:microsoft.com/office/officeart/2009/layout/CircleArrowProcess"/>
    <dgm:cxn modelId="{51F7F742-4DFD-4A8A-AD41-570E4151B146}" type="presParOf" srcId="{E7C1BA92-C6EC-457B-92F0-AF4CBFBFE263}" destId="{84C0090E-E786-4B67-B9A9-41FDB0262280}" srcOrd="0" destOrd="0" presId="urn:microsoft.com/office/officeart/2009/layout/CircleArrowProcess"/>
    <dgm:cxn modelId="{A6048A05-B2E6-420C-8FE4-FFF29EA11605}" type="presParOf" srcId="{48EED231-25E3-46BA-AB7C-4DEB9C6C9639}" destId="{DAFFA390-7735-470F-BE18-122B837EACA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25080" y="324001"/>
          <a:ext cx="129072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/>
            <a:t>Initiation</a:t>
          </a:r>
        </a:p>
      </dsp:txBody>
      <dsp:txXfrm rot="-5400000">
        <a:off x="166477" y="386250"/>
        <a:ext cx="707612" cy="583113"/>
      </dsp:txXfrm>
    </dsp:sp>
    <dsp:sp modelId="{76D0DB23-6824-45B0-B86F-3FA4BB70A54A}">
      <dsp:nvSpPr>
        <dsp:cNvPr id="0" name=""/>
        <dsp:cNvSpPr/>
      </dsp:nvSpPr>
      <dsp:spPr>
        <a:xfrm rot="5400000">
          <a:off x="3695943" y="-2488453"/>
          <a:ext cx="992673" cy="597871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202921" y="53027"/>
        <a:ext cx="5930259" cy="895757"/>
      </dsp:txXfrm>
    </dsp:sp>
    <dsp:sp modelId="{E0C46D51-30AD-4C21-BBDA-974A146185DB}">
      <dsp:nvSpPr>
        <dsp:cNvPr id="0" name=""/>
        <dsp:cNvSpPr/>
      </dsp:nvSpPr>
      <dsp:spPr>
        <a:xfrm rot="5400000">
          <a:off x="14844" y="1374371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Planning</a:t>
          </a:r>
        </a:p>
      </dsp:txBody>
      <dsp:txXfrm rot="-5400000">
        <a:off x="166476" y="1576545"/>
        <a:ext cx="707612" cy="303263"/>
      </dsp:txXfrm>
    </dsp:sp>
    <dsp:sp modelId="{63C956B8-140F-472F-89BC-3DCBEFC75EA0}">
      <dsp:nvSpPr>
        <dsp:cNvPr id="0" name=""/>
        <dsp:cNvSpPr/>
      </dsp:nvSpPr>
      <dsp:spPr>
        <a:xfrm rot="5400000">
          <a:off x="3835529" y="-1449243"/>
          <a:ext cx="725877" cy="60010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97950" y="1223770"/>
        <a:ext cx="5965602" cy="655009"/>
      </dsp:txXfrm>
    </dsp:sp>
    <dsp:sp modelId="{C3E67B1F-4EDD-4B25-8A82-D8A1FA38112A}">
      <dsp:nvSpPr>
        <dsp:cNvPr id="0" name=""/>
        <dsp:cNvSpPr/>
      </dsp:nvSpPr>
      <dsp:spPr>
        <a:xfrm rot="5400000">
          <a:off x="14844" y="2250412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Execution</a:t>
          </a:r>
        </a:p>
      </dsp:txBody>
      <dsp:txXfrm rot="-5400000">
        <a:off x="166476" y="2452586"/>
        <a:ext cx="707612" cy="303263"/>
      </dsp:txXfrm>
    </dsp:sp>
    <dsp:sp modelId="{3AAE535A-3DB8-4564-A4A4-B540E5B1F670}">
      <dsp:nvSpPr>
        <dsp:cNvPr id="0" name=""/>
        <dsp:cNvSpPr/>
      </dsp:nvSpPr>
      <dsp:spPr>
        <a:xfrm rot="5400000">
          <a:off x="3873851" y="-549844"/>
          <a:ext cx="623302" cy="5954320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208343" y="2146091"/>
        <a:ext cx="5923893" cy="562448"/>
      </dsp:txXfrm>
    </dsp:sp>
    <dsp:sp modelId="{BD7BB914-5D67-4337-B009-A4081A300BF7}">
      <dsp:nvSpPr>
        <dsp:cNvPr id="0" name=""/>
        <dsp:cNvSpPr/>
      </dsp:nvSpPr>
      <dsp:spPr>
        <a:xfrm rot="5400000">
          <a:off x="14844" y="3152266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Ending</a:t>
          </a:r>
        </a:p>
      </dsp:txBody>
      <dsp:txXfrm rot="-5400000">
        <a:off x="166476" y="3354440"/>
        <a:ext cx="707612" cy="303263"/>
      </dsp:txXfrm>
    </dsp:sp>
    <dsp:sp modelId="{BE2D3493-7825-4BF2-8CEC-259DA6ADBD27}">
      <dsp:nvSpPr>
        <dsp:cNvPr id="0" name=""/>
        <dsp:cNvSpPr/>
      </dsp:nvSpPr>
      <dsp:spPr>
        <a:xfrm rot="5400000">
          <a:off x="3844451" y="328052"/>
          <a:ext cx="708694" cy="600223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Future Development</a:t>
          </a:r>
        </a:p>
      </dsp:txBody>
      <dsp:txXfrm rot="-5400000">
        <a:off x="1197682" y="3009417"/>
        <a:ext cx="5967636" cy="63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420EE-D828-45EA-9C2E-E20B3FAF9734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1374925" y="501235"/>
          <a:ext cx="3346149" cy="3346149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2278558" y="1404868"/>
          <a:ext cx="1538882" cy="15388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BNumMet</a:t>
          </a:r>
          <a:endParaRPr lang="en-GB" sz="1800" kern="1200" dirty="0"/>
        </a:p>
      </dsp:txBody>
      <dsp:txXfrm>
        <a:off x="2503922" y="1630232"/>
        <a:ext cx="1088154" cy="1088154"/>
      </dsp:txXfrm>
    </dsp:sp>
    <dsp:sp modelId="{50F4DBC1-3250-467F-AB82-49A8B7211C1F}">
      <dsp:nvSpPr>
        <dsp:cNvPr id="0" name=""/>
        <dsp:cNvSpPr/>
      </dsp:nvSpPr>
      <dsp:spPr>
        <a:xfrm>
          <a:off x="2509391" y="1406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Code written from 0</a:t>
          </a:r>
        </a:p>
      </dsp:txBody>
      <dsp:txXfrm>
        <a:off x="2667146" y="159161"/>
        <a:ext cx="761707" cy="761707"/>
      </dsp:txXfrm>
    </dsp:sp>
    <dsp:sp modelId="{83AFC09E-6AA0-4F84-A027-9532290D5F6D}">
      <dsp:nvSpPr>
        <dsp:cNvPr id="0" name=""/>
        <dsp:cNvSpPr/>
      </dsp:nvSpPr>
      <dsp:spPr>
        <a:xfrm>
          <a:off x="3924731" y="2452848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Analysis of solutions</a:t>
          </a:r>
        </a:p>
      </dsp:txBody>
      <dsp:txXfrm>
        <a:off x="4082486" y="2610603"/>
        <a:ext cx="761707" cy="761707"/>
      </dsp:txXfrm>
    </dsp:sp>
    <dsp:sp modelId="{CFC499D5-EDD5-4400-9F82-6DC150C0A6CB}">
      <dsp:nvSpPr>
        <dsp:cNvPr id="0" name=""/>
        <dsp:cNvSpPr/>
      </dsp:nvSpPr>
      <dsp:spPr>
        <a:xfrm>
          <a:off x="1094050" y="2452848"/>
          <a:ext cx="1077217" cy="10772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Readable</a:t>
          </a:r>
        </a:p>
      </dsp:txBody>
      <dsp:txXfrm>
        <a:off x="1251805" y="2610603"/>
        <a:ext cx="761707" cy="761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DF1-B05F-4312-BBB4-86C3835B6E2F}">
      <dsp:nvSpPr>
        <dsp:cNvPr id="0" name=""/>
        <dsp:cNvSpPr/>
      </dsp:nvSpPr>
      <dsp:spPr>
        <a:xfrm>
          <a:off x="1629941" y="2580806"/>
          <a:ext cx="266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28" y="45720"/>
              </a:lnTo>
              <a:lnTo>
                <a:pt x="36328" y="45727"/>
              </a:lnTo>
              <a:lnTo>
                <a:pt x="266987" y="4572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DAE2-5B82-40B0-AE26-0F4D18775C36}">
      <dsp:nvSpPr>
        <dsp:cNvPr id="0" name=""/>
        <dsp:cNvSpPr/>
      </dsp:nvSpPr>
      <dsp:spPr>
        <a:xfrm>
          <a:off x="58425" y="1460674"/>
          <a:ext cx="535003" cy="1165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1165852"/>
              </a:lnTo>
              <a:lnTo>
                <a:pt x="535003" y="116585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D5F25-7F5D-4E50-A86F-FD210A0509E9}">
      <dsp:nvSpPr>
        <dsp:cNvPr id="0" name=""/>
        <dsp:cNvSpPr/>
      </dsp:nvSpPr>
      <dsp:spPr>
        <a:xfrm>
          <a:off x="1576958" y="1789557"/>
          <a:ext cx="3060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425" y="45720"/>
              </a:lnTo>
              <a:lnTo>
                <a:pt x="75425" y="46240"/>
              </a:lnTo>
              <a:lnTo>
                <a:pt x="306084" y="4624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58425" y="1460674"/>
          <a:ext cx="535003" cy="37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374603"/>
              </a:lnTo>
              <a:lnTo>
                <a:pt x="535003" y="3746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BCDE-C29E-4904-B4E5-6FE89F0E06D7}">
      <dsp:nvSpPr>
        <dsp:cNvPr id="0" name=""/>
        <dsp:cNvSpPr/>
      </dsp:nvSpPr>
      <dsp:spPr>
        <a:xfrm>
          <a:off x="1568586" y="997099"/>
          <a:ext cx="287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30"/>
              </a:moveTo>
              <a:lnTo>
                <a:pt x="56949" y="46930"/>
              </a:lnTo>
              <a:lnTo>
                <a:pt x="56949" y="45720"/>
              </a:lnTo>
              <a:lnTo>
                <a:pt x="287608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58425" y="1044029"/>
          <a:ext cx="535003" cy="416645"/>
        </a:xfrm>
        <a:custGeom>
          <a:avLst/>
          <a:gdLst/>
          <a:ahLst/>
          <a:cxnLst/>
          <a:rect l="0" t="0" r="0" b="0"/>
          <a:pathLst>
            <a:path>
              <a:moveTo>
                <a:pt x="0" y="416645"/>
              </a:moveTo>
              <a:lnTo>
                <a:pt x="304344" y="416645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C5DF-81CE-47A9-A989-84843F1B5421}">
      <dsp:nvSpPr>
        <dsp:cNvPr id="0" name=""/>
        <dsp:cNvSpPr/>
      </dsp:nvSpPr>
      <dsp:spPr>
        <a:xfrm>
          <a:off x="1641797" y="207060"/>
          <a:ext cx="168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3078"/>
              </a:lnTo>
              <a:lnTo>
                <a:pt x="168865" y="5307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BE97F-C555-4298-9B0F-377FC8EC7BB4}">
      <dsp:nvSpPr>
        <dsp:cNvPr id="0" name=""/>
        <dsp:cNvSpPr/>
      </dsp:nvSpPr>
      <dsp:spPr>
        <a:xfrm>
          <a:off x="58425" y="252780"/>
          <a:ext cx="535003" cy="1207893"/>
        </a:xfrm>
        <a:custGeom>
          <a:avLst/>
          <a:gdLst/>
          <a:ahLst/>
          <a:cxnLst/>
          <a:rect l="0" t="0" r="0" b="0"/>
          <a:pathLst>
            <a:path>
              <a:moveTo>
                <a:pt x="0" y="1207893"/>
              </a:moveTo>
              <a:lnTo>
                <a:pt x="304344" y="1207893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E93D-3814-451F-996D-62D8C1FBE845}">
      <dsp:nvSpPr>
        <dsp:cNvPr id="0" name=""/>
        <dsp:cNvSpPr/>
      </dsp:nvSpPr>
      <dsp:spPr>
        <a:xfrm flipH="1" flipV="1">
          <a:off x="0" y="1431461"/>
          <a:ext cx="58425" cy="58426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0" y="1431461"/>
        <a:ext cx="58425" cy="58426"/>
      </dsp:txXfrm>
    </dsp:sp>
    <dsp:sp modelId="{684525DC-1B53-4A15-83C6-710A3E60E125}">
      <dsp:nvSpPr>
        <dsp:cNvPr id="0" name=""/>
        <dsp:cNvSpPr/>
      </dsp:nvSpPr>
      <dsp:spPr>
        <a:xfrm>
          <a:off x="593429" y="1317"/>
          <a:ext cx="1048367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Submatrices 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1317"/>
        <a:ext cx="1048367" cy="502925"/>
      </dsp:txXfrm>
    </dsp:sp>
    <dsp:sp modelId="{785EB626-512A-460F-9EDA-322AAB204CC6}">
      <dsp:nvSpPr>
        <dsp:cNvPr id="0" name=""/>
        <dsp:cNvSpPr/>
      </dsp:nvSpPr>
      <dsp:spPr>
        <a:xfrm>
          <a:off x="1810662" y="43503"/>
          <a:ext cx="2782669" cy="43327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A[col + 1 :, :]</a:t>
          </a:r>
          <a:r>
            <a:rPr lang="it-IT" sz="1000" kern="1200" dirty="0">
              <a:highlight>
                <a:srgbClr val="FFFF00"/>
              </a:highlight>
            </a:rPr>
            <a:t>[:, [col]]</a:t>
          </a:r>
          <a:r>
            <a:rPr lang="it-IT" sz="1000" kern="1200" dirty="0"/>
            <a:t> @ A[[col], :][:, col + 1 :]</a:t>
          </a:r>
          <a:endParaRPr lang="en-GB" sz="1000" kern="1200" dirty="0"/>
        </a:p>
      </dsp:txBody>
      <dsp:txXfrm>
        <a:off x="1810662" y="43503"/>
        <a:ext cx="2782669" cy="433270"/>
      </dsp:txXfrm>
    </dsp:sp>
    <dsp:sp modelId="{CF714DE5-E1B8-4129-BFFA-ADEEC2A0DAF8}">
      <dsp:nvSpPr>
        <dsp:cNvPr id="0" name=""/>
        <dsp:cNvSpPr/>
      </dsp:nvSpPr>
      <dsp:spPr>
        <a:xfrm>
          <a:off x="593429" y="792566"/>
          <a:ext cx="975156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New-Axis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792566"/>
        <a:ext cx="975156" cy="502925"/>
      </dsp:txXfrm>
    </dsp:sp>
    <dsp:sp modelId="{02DCB323-CFA2-4C1C-8FDA-DC269D51F5BA}">
      <dsp:nvSpPr>
        <dsp:cNvPr id="0" name=""/>
        <dsp:cNvSpPr/>
      </dsp:nvSpPr>
      <dsp:spPr>
        <a:xfrm>
          <a:off x="1856194" y="833444"/>
          <a:ext cx="2800107" cy="418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A[col, col + 1 :][</a:t>
          </a:r>
          <a:r>
            <a:rPr lang="it-IT" sz="1100" kern="1200" dirty="0">
              <a:highlight>
                <a:srgbClr val="FFFF00"/>
              </a:highlight>
            </a:rPr>
            <a:t>np.newaxis</a:t>
          </a:r>
          <a:r>
            <a:rPr lang="it-IT" sz="1100" kern="1200" dirty="0"/>
            <a:t>, :]</a:t>
          </a:r>
          <a:endParaRPr lang="en-GB" sz="1100" kern="1200" dirty="0"/>
        </a:p>
      </dsp:txBody>
      <dsp:txXfrm>
        <a:off x="1856194" y="833444"/>
        <a:ext cx="2800107" cy="418750"/>
      </dsp:txXfrm>
    </dsp:sp>
    <dsp:sp modelId="{C9807315-7F5D-4307-826C-1F3528658342}">
      <dsp:nvSpPr>
        <dsp:cNvPr id="0" name=""/>
        <dsp:cNvSpPr/>
      </dsp:nvSpPr>
      <dsp:spPr>
        <a:xfrm>
          <a:off x="593429" y="1583815"/>
          <a:ext cx="983529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Outer</a:t>
          </a:r>
          <a:br>
            <a:rPr lang="en-GB" sz="1100" kern="1200" dirty="0"/>
          </a:br>
          <a:r>
            <a:rPr lang="en-GB" sz="1100" kern="1200" dirty="0"/>
            <a:t>Product</a:t>
          </a:r>
        </a:p>
      </dsp:txBody>
      <dsp:txXfrm>
        <a:off x="593429" y="1583815"/>
        <a:ext cx="983529" cy="502925"/>
      </dsp:txXfrm>
    </dsp:sp>
    <dsp:sp modelId="{5656474E-D61F-4B1C-94BF-C3FE5949E661}">
      <dsp:nvSpPr>
        <dsp:cNvPr id="0" name=""/>
        <dsp:cNvSpPr/>
      </dsp:nvSpPr>
      <dsp:spPr>
        <a:xfrm>
          <a:off x="1883043" y="1624552"/>
          <a:ext cx="2772082" cy="42249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highlight>
                <a:srgbClr val="FFFF00"/>
              </a:highlight>
            </a:rPr>
            <a:t>np.outer</a:t>
          </a:r>
          <a:r>
            <a:rPr lang="it-IT" sz="900" kern="1200" dirty="0"/>
            <a:t>(A[col + 1 :, col], A[col, col + 1 :])</a:t>
          </a:r>
          <a:endParaRPr lang="en-GB" sz="900" kern="1200" dirty="0"/>
        </a:p>
      </dsp:txBody>
      <dsp:txXfrm>
        <a:off x="1883043" y="1624552"/>
        <a:ext cx="2772082" cy="422492"/>
      </dsp:txXfrm>
    </dsp:sp>
    <dsp:sp modelId="{65EFF79C-EE43-4B7A-831D-91DE9996E583}">
      <dsp:nvSpPr>
        <dsp:cNvPr id="0" name=""/>
        <dsp:cNvSpPr/>
      </dsp:nvSpPr>
      <dsp:spPr>
        <a:xfrm>
          <a:off x="593429" y="2375064"/>
          <a:ext cx="1036512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Loop</a:t>
          </a:r>
        </a:p>
      </dsp:txBody>
      <dsp:txXfrm>
        <a:off x="593429" y="2375064"/>
        <a:ext cx="1036512" cy="502925"/>
      </dsp:txXfrm>
    </dsp:sp>
    <dsp:sp modelId="{C315686A-9C89-4971-8FE7-643DE926E35B}">
      <dsp:nvSpPr>
        <dsp:cNvPr id="0" name=""/>
        <dsp:cNvSpPr/>
      </dsp:nvSpPr>
      <dsp:spPr>
        <a:xfrm>
          <a:off x="1896929" y="2441204"/>
          <a:ext cx="2756028" cy="37065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row in range(col + 1, n)</a:t>
          </a:r>
        </a:p>
      </dsp:txBody>
      <dsp:txXfrm>
        <a:off x="1896929" y="2441204"/>
        <a:ext cx="2756028" cy="3706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0B62-D1F1-478B-B67B-FF0E5999F103}">
      <dsp:nvSpPr>
        <dsp:cNvPr id="0" name=""/>
        <dsp:cNvSpPr/>
      </dsp:nvSpPr>
      <dsp:spPr>
        <a:xfrm>
          <a:off x="1081015" y="280663"/>
          <a:ext cx="1870785" cy="187107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6C2E-B5DA-44DC-9200-75ABC36E90E4}">
      <dsp:nvSpPr>
        <dsp:cNvPr id="0" name=""/>
        <dsp:cNvSpPr/>
      </dsp:nvSpPr>
      <dsp:spPr>
        <a:xfrm>
          <a:off x="1494520" y="956176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Compute Slopes</a:t>
          </a:r>
        </a:p>
      </dsp:txBody>
      <dsp:txXfrm>
        <a:off x="1494520" y="956176"/>
        <a:ext cx="1039559" cy="519655"/>
      </dsp:txXfrm>
    </dsp:sp>
    <dsp:sp modelId="{D53E1C30-4F7F-4AE9-ABB1-781FB3B8C797}">
      <dsp:nvSpPr>
        <dsp:cNvPr id="0" name=""/>
        <dsp:cNvSpPr/>
      </dsp:nvSpPr>
      <dsp:spPr>
        <a:xfrm>
          <a:off x="561411" y="1355731"/>
          <a:ext cx="1870785" cy="187107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1A92-49A7-48B0-8290-9F17C63DD00F}">
      <dsp:nvSpPr>
        <dsp:cNvPr id="0" name=""/>
        <dsp:cNvSpPr/>
      </dsp:nvSpPr>
      <dsp:spPr>
        <a:xfrm>
          <a:off x="977024" y="2037463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Find indices of the points</a:t>
          </a:r>
        </a:p>
      </dsp:txBody>
      <dsp:txXfrm>
        <a:off x="977024" y="2037463"/>
        <a:ext cx="1039559" cy="519655"/>
      </dsp:txXfrm>
    </dsp:sp>
    <dsp:sp modelId="{84C0090E-E786-4B67-B9A9-41FDB0262280}">
      <dsp:nvSpPr>
        <dsp:cNvPr id="0" name=""/>
        <dsp:cNvSpPr/>
      </dsp:nvSpPr>
      <dsp:spPr>
        <a:xfrm>
          <a:off x="1214166" y="2559450"/>
          <a:ext cx="1607294" cy="16079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A390-7735-470F-BE18-122B837EACAE}">
      <dsp:nvSpPr>
        <dsp:cNvPr id="0" name=""/>
        <dsp:cNvSpPr/>
      </dsp:nvSpPr>
      <dsp:spPr>
        <a:xfrm>
          <a:off x="1496979" y="3120305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Evaluate every interpolated point</a:t>
          </a:r>
        </a:p>
      </dsp:txBody>
      <dsp:txXfrm>
        <a:off x="1496979" y="3120305"/>
        <a:ext cx="1039559" cy="5196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C827-7140-4750-A8A2-152C306FD12D}" type="datetimeFigureOut">
              <a:rPr lang="en-GB" smtClean="0"/>
              <a:t>25/05/2023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6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7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4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8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0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496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4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8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7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2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10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17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5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2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66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4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0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84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5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fbellidopazos@gmail.com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17" y="1690736"/>
            <a:ext cx="5176765" cy="1762027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Software Description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D009CD-DE91-E2D4-2C47-88F99BD20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80285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00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79514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3169742" y="1777472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31753 0.007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269647" y="1798363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6B161D-D6D5-9323-B013-885D3065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452237"/>
              </p:ext>
            </p:extLst>
          </p:nvPr>
        </p:nvGraphicFramePr>
        <p:xfrm>
          <a:off x="4361721" y="1330288"/>
          <a:ext cx="4959470" cy="287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4A4635D-CB49-AE2B-AA4E-3548F3F90BDD}"/>
              </a:ext>
            </a:extLst>
          </p:cNvPr>
          <p:cNvGrpSpPr/>
          <p:nvPr/>
        </p:nvGrpSpPr>
        <p:grpSpPr>
          <a:xfrm>
            <a:off x="86916" y="2287633"/>
            <a:ext cx="4404148" cy="1141577"/>
            <a:chOff x="3120735" y="2457078"/>
            <a:chExt cx="5935910" cy="15932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A567EDE-1824-1394-2BEA-7AB368F17AFB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39F4E74-8873-82FC-6FDB-EFB835661CA7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EB31D66-2992-796E-AD11-6E65D54EC92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2E71E58-FF0C-BB0C-5D49-CA7F1EC38216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6332536-63DE-9285-9213-458CAA5D63A4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EAAF6B-3D8A-87C3-8CD1-490A785D3CBB}"/>
                </a:ext>
              </a:extLst>
            </p:cNvPr>
            <p:cNvSpPr txBox="1"/>
            <p:nvPr/>
          </p:nvSpPr>
          <p:spPr>
            <a:xfrm>
              <a:off x="5252130" y="3085669"/>
              <a:ext cx="984635" cy="398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733"/>
            <a:ext cx="3303595" cy="263246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95" y="1512733"/>
            <a:ext cx="3332158" cy="263246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C44BA12-9170-8AAE-ACC0-4B1F57FE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80733"/>
              </p:ext>
            </p:extLst>
          </p:nvPr>
        </p:nvGraphicFramePr>
        <p:xfrm>
          <a:off x="6635753" y="1980000"/>
          <a:ext cx="2446974" cy="14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574">
                  <a:extLst>
                    <a:ext uri="{9D8B030D-6E8A-4147-A177-3AD203B41FA5}">
                      <a16:colId xmlns:a16="http://schemas.microsoft.com/office/drawing/2014/main" val="145115560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107424318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algn="l" rtl="0" fontAlgn="ctr"/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91723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1F77B4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Submatrices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2.8852</a:t>
                      </a:r>
                      <a:endParaRPr lang="en-GB" sz="1400" b="0" i="0" u="none" strike="noStrike" dirty="0">
                        <a:solidFill>
                          <a:srgbClr val="1F77B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738079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FF7F0E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New Axis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3.0434</a:t>
                      </a:r>
                      <a:endParaRPr lang="en-GB" sz="1400" b="0" i="0" u="none" strike="noStrike" dirty="0">
                        <a:solidFill>
                          <a:srgbClr val="FF7F0E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88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2CA02C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Outer Product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3.0717</a:t>
                      </a:r>
                      <a:endParaRPr lang="en-GB" sz="1400" b="0" i="0" u="none" strike="noStrike" dirty="0">
                        <a:solidFill>
                          <a:srgbClr val="2CA02C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628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D62728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Loop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2.334</a:t>
                      </a:r>
                      <a:endParaRPr lang="en-GB" sz="1400" b="0" i="0" u="none" strike="noStrike" dirty="0">
                        <a:solidFill>
                          <a:srgbClr val="D62728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122209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9467B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 err="1">
                          <a:effectLst/>
                          <a:latin typeface="+mn-lt"/>
                        </a:rPr>
                        <a:t>Scipy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1.8136</a:t>
                      </a:r>
                      <a:endParaRPr lang="en-GB" sz="1400" b="0" i="0" u="none" strike="noStrike" dirty="0">
                        <a:solidFill>
                          <a:srgbClr val="946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0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B6BBEE5A-839A-2A4B-116B-9ED44C4B0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5EB70-DFC2-6588-46F5-4BF0C3579ED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Rank Revelaing &amp; anti Nans_editted">
            <a:hlinkClick r:id="" action="ppaction://media"/>
            <a:extLst>
              <a:ext uri="{FF2B5EF4-FFF2-40B4-BE49-F238E27FC236}">
                <a16:creationId xmlns:a16="http://schemas.microsoft.com/office/drawing/2014/main" id="{D5AC9446-684B-39E6-0AC0-131D464FD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428663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Previous Work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Software Description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048F97-53EB-8CF5-525E-C0D59579E864}"/>
              </a:ext>
            </a:extLst>
          </p:cNvPr>
          <p:cNvSpPr txBox="1"/>
          <p:nvPr/>
        </p:nvSpPr>
        <p:spPr>
          <a:xfrm>
            <a:off x="717736" y="1861803"/>
            <a:ext cx="2683151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Compute the slopes of the lines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ADA613-2ADA-0568-2897-94C72AA2394B}"/>
              </a:ext>
            </a:extLst>
          </p:cNvPr>
          <p:cNvSpPr txBox="1"/>
          <p:nvPr/>
        </p:nvSpPr>
        <p:spPr>
          <a:xfrm>
            <a:off x="717736" y="2672639"/>
            <a:ext cx="4407329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Find the indices of the data points just smaller than the corresponding u values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33BF8F-3E81-3773-4DF9-60E353572259}"/>
              </a:ext>
            </a:extLst>
          </p:cNvPr>
          <p:cNvSpPr txBox="1"/>
          <p:nvPr/>
        </p:nvSpPr>
        <p:spPr>
          <a:xfrm>
            <a:off x="717736" y="3673042"/>
            <a:ext cx="6189552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alculate the interpolated y values based on the slope of the line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E86A718-FF82-BB68-D692-74746AD18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115480"/>
              </p:ext>
            </p:extLst>
          </p:nvPr>
        </p:nvGraphicFramePr>
        <p:xfrm>
          <a:off x="5461752" y="347723"/>
          <a:ext cx="3513212" cy="4448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2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0390B62-D1F1-478B-B67B-FF0E5999F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986C2E-B5DA-44DC-9200-75ABC36E9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53E1C30-4F7F-4AE9-ABB1-781FB3B8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8A31A92-49A7-48B0-8290-9F17C63DD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C0090E-E786-4B67-B9A9-41FDB026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AFFA390-7735-470F-BE18-122B837EA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Graphic spid="16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3614195" y="1842161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19950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392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604775" y="1804793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42124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189" y="463994"/>
            <a:ext cx="5374811" cy="403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74627" r="-44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174627" r="-442" b="-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63336F-9BE1-8FF8-7B49-F7337A4E4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72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0FEBE-5C37-D4DD-0F86-4746C44B3403}"/>
              </a:ext>
            </a:extLst>
          </p:cNvPr>
          <p:cNvSpPr txBox="1"/>
          <p:nvPr/>
        </p:nvSpPr>
        <p:spPr>
          <a:xfrm>
            <a:off x="2928093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FD07D8-839D-4A28-AD67-78D916E12A34}"/>
              </a:ext>
            </a:extLst>
          </p:cNvPr>
          <p:cNvSpPr txBox="1"/>
          <p:nvPr/>
        </p:nvSpPr>
        <p:spPr>
          <a:xfrm>
            <a:off x="5624188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48D7B0-4C68-AA39-CD0B-9327A2ECA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4C77982-7A73-9F4D-09CA-C25CB281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9" y="974721"/>
            <a:ext cx="2186660" cy="3194057"/>
          </a:xfrm>
          <a:prstGeom prst="rect">
            <a:avLst/>
          </a:prstGeom>
        </p:spPr>
      </p:pic>
      <p:pic>
        <p:nvPicPr>
          <p:cNvPr id="14" name="Imagen 13" descr="Serpiente de color verde&#10;&#10;Descripción generada automáticamente con confianza media">
            <a:extLst>
              <a:ext uri="{FF2B5EF4-FFF2-40B4-BE49-F238E27FC236}">
                <a16:creationId xmlns:a16="http://schemas.microsoft.com/office/drawing/2014/main" id="{31A43B4F-1580-2BF2-8211-633FEDA9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76" y="974721"/>
            <a:ext cx="212404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A7C5B7-2F69-267A-39F0-3309D521E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0" t="19414" r="21270" b="14531"/>
          <a:stretch/>
        </p:blipFill>
        <p:spPr>
          <a:xfrm>
            <a:off x="6262471" y="974721"/>
            <a:ext cx="239191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Least Squares_Editted">
            <a:hlinkClick r:id="" action="ppaction://media"/>
            <a:extLst>
              <a:ext uri="{FF2B5EF4-FFF2-40B4-BE49-F238E27FC236}">
                <a16:creationId xmlns:a16="http://schemas.microsoft.com/office/drawing/2014/main" id="{F41D55F5-6EE6-2E0C-4993-CB321CC55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40DB1CFB-EFD5-01FA-05C2-B57D3A909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640" y="0"/>
            <a:ext cx="6713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F5FF76-A492-3FFC-E305-74914260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01" y="713433"/>
            <a:ext cx="5613399" cy="3716634"/>
          </a:xfrm>
          <a:prstGeom prst="rect">
            <a:avLst/>
          </a:prstGeom>
        </p:spPr>
      </p:pic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Bing Chat 2023">
            <a:extLst>
              <a:ext uri="{FF2B5EF4-FFF2-40B4-BE49-F238E27FC236}">
                <a16:creationId xmlns:a16="http://schemas.microsoft.com/office/drawing/2014/main" id="{0050DE2C-2B8D-B373-D0A9-40BA77C2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6" y="1921050"/>
            <a:ext cx="1606200" cy="16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145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0A268F-AEC8-CC9F-899D-D34AEE771B71}"/>
              </a:ext>
            </a:extLst>
          </p:cNvPr>
          <p:cNvSpPr txBox="1"/>
          <p:nvPr/>
        </p:nvSpPr>
        <p:spPr>
          <a:xfrm>
            <a:off x="1664642" y="3460522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MAIL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9DDBB-695B-6FA8-2AC3-248419F67AC3}"/>
              </a:ext>
            </a:extLst>
          </p:cNvPr>
          <p:cNvSpPr txBox="1"/>
          <p:nvPr/>
        </p:nvSpPr>
        <p:spPr>
          <a:xfrm>
            <a:off x="5449238" y="3464811"/>
            <a:ext cx="217595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"/>
              </a:rPr>
              <a:t>fbellidopazos@gmail.com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64642" y="3812717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22520" y="3837615"/>
            <a:ext cx="270267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52586" y="4223294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092824" y="4224612"/>
            <a:ext cx="253237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A[col + 1 :, :][:, [col]]</a:t>
            </a:r>
            <a:r>
              <a:rPr lang="en-GB" dirty="0">
                <a:latin typeface="+mn-lt"/>
              </a:rPr>
              <a:t> 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-=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4177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427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2061-BCFD-0455-EB6A-D1C5C169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9677"/>
            <a:ext cx="3657447" cy="28612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CC9B2D-FC3F-840B-F4AB-668A9FAB6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11" y="826057"/>
            <a:ext cx="3729425" cy="3688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728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</p:spTree>
    <p:extLst>
      <p:ext uri="{BB962C8B-B14F-4D97-AF65-F5344CB8AC3E}">
        <p14:creationId xmlns:p14="http://schemas.microsoft.com/office/powerpoint/2010/main" val="4913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1229</Words>
  <Application>Microsoft Office PowerPoint</Application>
  <PresentationFormat>Presentación en pantalla (16:9)</PresentationFormat>
  <Paragraphs>303</Paragraphs>
  <Slides>42</Slides>
  <Notes>33</Notes>
  <HiddenSlides>10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Wingdings</vt:lpstr>
      <vt:lpstr>Segoe UI Black</vt:lpstr>
      <vt:lpstr>Segoe UI</vt:lpstr>
      <vt:lpstr>Arial</vt:lpstr>
      <vt:lpstr>Cambria Math</vt:lpstr>
      <vt:lpstr>Calibri</vt:lpstr>
      <vt:lpstr>Simple Light</vt:lpstr>
      <vt:lpstr>Presentación de PowerPoint</vt:lpstr>
      <vt:lpstr>Contents</vt:lpstr>
      <vt:lpstr>State of the Art</vt:lpstr>
      <vt:lpstr>State of the Art</vt:lpstr>
      <vt:lpstr>Previous Work</vt:lpstr>
      <vt:lpstr>Previous Work</vt:lpstr>
      <vt:lpstr>Objectives</vt:lpstr>
      <vt:lpstr>Objectives</vt:lpstr>
      <vt:lpstr>Software Development</vt:lpstr>
      <vt:lpstr>Software Description</vt:lpstr>
      <vt:lpstr>Presentación de PowerPoint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Interpolation</vt:lpstr>
      <vt:lpstr>Non-Linear Equation Solver</vt:lpstr>
      <vt:lpstr>Non-Linear Equation Solver</vt:lpstr>
      <vt:lpstr>Presentación de PowerPoint</vt:lpstr>
      <vt:lpstr>Presentación de PowerPoint</vt:lpstr>
      <vt:lpstr>Non Linear Equation Solver</vt:lpstr>
      <vt:lpstr>Least Squares</vt:lpstr>
      <vt:lpstr>Random Number Generators</vt:lpstr>
      <vt:lpstr>Random Number Generators</vt:lpstr>
      <vt:lpstr>Ending</vt:lpstr>
      <vt:lpstr>Presentación de PowerPoint</vt:lpstr>
      <vt:lpstr>Linear Systems</vt:lpstr>
      <vt:lpstr>Linear Systems</vt:lpstr>
      <vt:lpstr>Linear Systems</vt:lpstr>
      <vt:lpstr>Interpolation</vt:lpstr>
      <vt:lpstr>Interpolation</vt:lpstr>
      <vt:lpstr>Non Linear Equation Solver</vt:lpstr>
      <vt:lpstr>Least Squares</vt:lpstr>
      <vt:lpstr>Random Number Generators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dcterms:modified xsi:type="dcterms:W3CDTF">2023-05-25T13:47:10Z</dcterms:modified>
</cp:coreProperties>
</file>